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9" r:id="rId2"/>
    <p:sldId id="291" r:id="rId3"/>
    <p:sldId id="312" r:id="rId4"/>
    <p:sldId id="325" r:id="rId5"/>
    <p:sldId id="319" r:id="rId6"/>
    <p:sldId id="273" r:id="rId7"/>
    <p:sldId id="324" r:id="rId8"/>
    <p:sldId id="332" r:id="rId9"/>
    <p:sldId id="316" r:id="rId10"/>
    <p:sldId id="317" r:id="rId11"/>
    <p:sldId id="31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A9"/>
    <a:srgbClr val="29556C"/>
    <a:srgbClr val="033C8F"/>
    <a:srgbClr val="C8C4BC"/>
    <a:srgbClr val="131426"/>
    <a:srgbClr val="E74C2E"/>
    <a:srgbClr val="333F50"/>
    <a:srgbClr val="F7D9D3"/>
    <a:srgbClr val="6E6C67"/>
    <a:srgbClr val="7F8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2" autoAdjust="0"/>
    <p:restoredTop sz="56997" autoAdjust="0"/>
  </p:normalViewPr>
  <p:slideViewPr>
    <p:cSldViewPr snapToGrid="0">
      <p:cViewPr>
        <p:scale>
          <a:sx n="44" d="100"/>
          <a:sy n="44" d="100"/>
        </p:scale>
        <p:origin x="-1980" y="-72"/>
      </p:cViewPr>
      <p:guideLst>
        <p:guide orient="horz" pos="1947"/>
        <p:guide pos="39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9BC3-7F3D-48AF-B3B5-B3739F8935B9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C117-C0D3-478F-A650-DDB963386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85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R="0" indent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608" y="-6367"/>
            <a:ext cx="12204379" cy="6864367"/>
          </a:xfrm>
          <a:prstGeom prst="rect">
            <a:avLst/>
          </a:prstGeom>
          <a:solidFill>
            <a:srgbClr val="D9518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065" y="-3175"/>
            <a:ext cx="12204379" cy="6864367"/>
          </a:xfrm>
          <a:prstGeom prst="rect">
            <a:avLst/>
          </a:prstGeom>
          <a:solidFill>
            <a:srgbClr val="D95181"/>
          </a:solidFill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9401-49A5-4516-A68F-54744A6B47CE}" type="datetimeFigureOut">
              <a:rPr lang="zh-CN" altLang="en-US" smtClean="0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445605"/>
            <a:ext cx="12191999" cy="419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" y="6445605"/>
            <a:ext cx="1062446" cy="4190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75"/>
            <a:ext cx="12451080" cy="6864350"/>
          </a:xfrm>
          <a:prstGeom prst="rect">
            <a:avLst/>
          </a:prstGeom>
          <a:solidFill>
            <a:srgbClr val="D95181"/>
          </a:solidFill>
        </p:spPr>
      </p:pic>
      <p:sp>
        <p:nvSpPr>
          <p:cNvPr id="5" name="矩形 4"/>
          <p:cNvSpPr/>
          <p:nvPr/>
        </p:nvSpPr>
        <p:spPr>
          <a:xfrm>
            <a:off x="-36195" y="2019300"/>
            <a:ext cx="12487275" cy="20872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93315" y="993775"/>
            <a:ext cx="4098925" cy="67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第九届麒麟软件设计大赛</a:t>
            </a:r>
            <a:endParaRPr lang="en-US" altLang="zh-CN" sz="2400" b="1" spc="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defRPr/>
            </a:pPr>
            <a:r>
              <a:rPr lang="en-US" altLang="zh-CN" sz="1400" spc="-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9th Kylin Software Design Competition</a:t>
            </a:r>
          </a:p>
        </p:txBody>
      </p:sp>
      <p:sp>
        <p:nvSpPr>
          <p:cNvPr id="19" name="流程图: 手动输入 18"/>
          <p:cNvSpPr/>
          <p:nvPr/>
        </p:nvSpPr>
        <p:spPr>
          <a:xfrm rot="5400000">
            <a:off x="3848100" y="222248"/>
            <a:ext cx="609602" cy="83781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0 h 10791"/>
              <a:gd name="connsiteX1-3" fmla="*/ 10000 w 10000"/>
              <a:gd name="connsiteY1-4" fmla="*/ 791 h 10791"/>
              <a:gd name="connsiteX2-5" fmla="*/ 10000 w 10000"/>
              <a:gd name="connsiteY2-6" fmla="*/ 10791 h 10791"/>
              <a:gd name="connsiteX3-7" fmla="*/ 0 w 10000"/>
              <a:gd name="connsiteY3-8" fmla="*/ 10791 h 10791"/>
              <a:gd name="connsiteX4-9" fmla="*/ 0 w 10000"/>
              <a:gd name="connsiteY4-10" fmla="*/ 0 h 10791"/>
              <a:gd name="connsiteX0-11" fmla="*/ 0 w 10000"/>
              <a:gd name="connsiteY0-12" fmla="*/ 0 h 10791"/>
              <a:gd name="connsiteX1-13" fmla="*/ 10000 w 10000"/>
              <a:gd name="connsiteY1-14" fmla="*/ 325 h 10791"/>
              <a:gd name="connsiteX2-15" fmla="*/ 10000 w 10000"/>
              <a:gd name="connsiteY2-16" fmla="*/ 10791 h 10791"/>
              <a:gd name="connsiteX3-17" fmla="*/ 0 w 10000"/>
              <a:gd name="connsiteY3-18" fmla="*/ 10791 h 10791"/>
              <a:gd name="connsiteX4-19" fmla="*/ 0 w 10000"/>
              <a:gd name="connsiteY4-20" fmla="*/ 0 h 10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791">
                <a:moveTo>
                  <a:pt x="0" y="0"/>
                </a:moveTo>
                <a:lnTo>
                  <a:pt x="10000" y="325"/>
                </a:lnTo>
                <a:lnTo>
                  <a:pt x="10000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流程图: 手动输入 21"/>
          <p:cNvSpPr/>
          <p:nvPr/>
        </p:nvSpPr>
        <p:spPr>
          <a:xfrm rot="16200000" flipH="1">
            <a:off x="9853295" y="2117725"/>
            <a:ext cx="609600" cy="45872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52"/>
              <a:gd name="connsiteY0-2" fmla="*/ 481 h 10000"/>
              <a:gd name="connsiteX1-3" fmla="*/ 10052 w 10052"/>
              <a:gd name="connsiteY1-4" fmla="*/ 0 h 10000"/>
              <a:gd name="connsiteX2-5" fmla="*/ 10052 w 10052"/>
              <a:gd name="connsiteY2-6" fmla="*/ 10000 h 10000"/>
              <a:gd name="connsiteX3-7" fmla="*/ 52 w 10052"/>
              <a:gd name="connsiteY3-8" fmla="*/ 10000 h 10000"/>
              <a:gd name="connsiteX4-9" fmla="*/ 0 w 10052"/>
              <a:gd name="connsiteY4-10" fmla="*/ 481 h 10000"/>
              <a:gd name="connsiteX0-11" fmla="*/ 30 w 10004"/>
              <a:gd name="connsiteY0-12" fmla="*/ 643 h 10000"/>
              <a:gd name="connsiteX1-13" fmla="*/ 10004 w 10004"/>
              <a:gd name="connsiteY1-14" fmla="*/ 0 h 10000"/>
              <a:gd name="connsiteX2-15" fmla="*/ 10004 w 10004"/>
              <a:gd name="connsiteY2-16" fmla="*/ 10000 h 10000"/>
              <a:gd name="connsiteX3-17" fmla="*/ 4 w 10004"/>
              <a:gd name="connsiteY3-18" fmla="*/ 10000 h 10000"/>
              <a:gd name="connsiteX4-19" fmla="*/ 30 w 10004"/>
              <a:gd name="connsiteY4-20" fmla="*/ 64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4" h="10000">
                <a:moveTo>
                  <a:pt x="30" y="643"/>
                </a:moveTo>
                <a:lnTo>
                  <a:pt x="10004" y="0"/>
                </a:lnTo>
                <a:lnTo>
                  <a:pt x="10004" y="10000"/>
                </a:lnTo>
                <a:lnTo>
                  <a:pt x="4" y="10000"/>
                </a:lnTo>
                <a:cubicBezTo>
                  <a:pt x="-13" y="6827"/>
                  <a:pt x="47" y="3816"/>
                  <a:pt x="30" y="64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472565" y="2332355"/>
            <a:ext cx="10978515" cy="1604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4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Kylin文字识别工具</a:t>
            </a:r>
          </a:p>
          <a:p>
            <a:pPr algn="ctr">
              <a:spcBef>
                <a:spcPts val="2200"/>
              </a:spcBef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KylinOCR</a:t>
            </a:r>
            <a:r>
              <a:rPr lang="zh-CN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隶变简体" panose="02010601030101010101" charset="-122"/>
                <a:ea typeface="方正隶变简体" panose="02010601030101010101" charset="-122"/>
              </a:rPr>
              <a:t>设计与实现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1472565" y="2218690"/>
            <a:ext cx="6455410" cy="1778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7" name="直接连接符 26"/>
          <p:cNvCxnSpPr/>
          <p:nvPr/>
        </p:nvCxnSpPr>
        <p:spPr>
          <a:xfrm flipV="1">
            <a:off x="6741795" y="3898265"/>
            <a:ext cx="4709795" cy="635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grpSp>
        <p:nvGrpSpPr>
          <p:cNvPr id="30" name="组合 29"/>
          <p:cNvGrpSpPr/>
          <p:nvPr/>
        </p:nvGrpSpPr>
        <p:grpSpPr>
          <a:xfrm>
            <a:off x="7252851" y="5720407"/>
            <a:ext cx="3288218" cy="368300"/>
            <a:chOff x="2683522" y="4729712"/>
            <a:chExt cx="3288218" cy="368300"/>
          </a:xfrm>
        </p:grpSpPr>
        <p:sp>
          <p:nvSpPr>
            <p:cNvPr id="31" name="TextBox 30"/>
            <p:cNvSpPr txBox="1"/>
            <p:nvPr/>
          </p:nvSpPr>
          <p:spPr bwMode="auto">
            <a:xfrm>
              <a:off x="3552390" y="4729712"/>
              <a:ext cx="241935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郑周甫  李宝成  张  爽 </a:t>
              </a: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2683522" y="4729712"/>
              <a:ext cx="8686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</a:t>
              </a:r>
              <a:endPara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4" grpId="0"/>
      <p:bldP spid="19" grpId="0" bldLvl="0" animBg="1"/>
      <p:bldP spid="22" grpId="0" bldLvl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软件功能演示</a:t>
              </a: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5" y="1024255"/>
            <a:ext cx="3308985" cy="3308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7480" y="4068445"/>
            <a:ext cx="991489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thJax_Caligraphic" charset="0"/>
                <a:ea typeface="方正毡笔黑简体" panose="03000509000000000000" charset="-122"/>
                <a:cs typeface="MathJax_Caligraphic" charset="0"/>
              </a:rPr>
              <a:t>Not Only OCR…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17" name="矩形 1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心得与体会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56990" y="2101215"/>
            <a:ext cx="4478655" cy="260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l" defTabSz="9144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zh-CN" altLang="en-US" sz="3200" b="1" baseline="0" noProof="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锲而不舍，金石可镂</a:t>
            </a:r>
            <a:r>
              <a:rPr kumimoji="0" lang="zh-CN" altLang="en-US" sz="3200" b="1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</a:p>
          <a:p>
            <a:pPr marL="457200" marR="0" indent="-457200" algn="l" defTabSz="9144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他山之石，可以攻玉</a:t>
            </a:r>
          </a:p>
          <a:p>
            <a:pPr marL="457200" marR="0" indent="-457200" algn="l" defTabSz="9144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zh-CN" altLang="en-US" sz="3200" b="1" baseline="0" noProof="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分工合作，事半功倍</a:t>
            </a:r>
            <a:endParaRPr kumimoji="0" lang="zh-CN" altLang="en-US" sz="3200" b="1" baseline="0" noProof="0" dirty="0">
              <a:solidFill>
                <a:schemeClr val="bg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" y="1993900"/>
            <a:ext cx="2660650" cy="266065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8889498" y="2306217"/>
            <a:ext cx="2487636" cy="3312229"/>
            <a:chOff x="4423425" y="1229291"/>
            <a:chExt cx="3357528" cy="4470469"/>
          </a:xfrm>
        </p:grpSpPr>
        <p:grpSp>
          <p:nvGrpSpPr>
            <p:cNvPr id="2" name="组合 1"/>
            <p:cNvGrpSpPr/>
            <p:nvPr/>
          </p:nvGrpSpPr>
          <p:grpSpPr>
            <a:xfrm>
              <a:off x="4423425" y="1229291"/>
              <a:ext cx="3357528" cy="4470469"/>
              <a:chOff x="3132397" y="-565303"/>
              <a:chExt cx="5939583" cy="7908415"/>
            </a:xfrm>
          </p:grpSpPr>
          <p:sp>
            <p:nvSpPr>
              <p:cNvPr id="21" name="Shape 7"/>
              <p:cNvSpPr/>
              <p:nvPr/>
            </p:nvSpPr>
            <p:spPr>
              <a:xfrm>
                <a:off x="3446360" y="2109387"/>
                <a:ext cx="5233339" cy="5233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29556C"/>
              </a:solidFill>
              <a:ln w="12700">
                <a:miter lim="400000"/>
              </a:ln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Shape 9"/>
              <p:cNvSpPr/>
              <p:nvPr/>
            </p:nvSpPr>
            <p:spPr>
              <a:xfrm>
                <a:off x="6011023" y="2486585"/>
                <a:ext cx="245392" cy="1611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3275" y="0"/>
                    </a:lnTo>
                    <a:lnTo>
                      <a:pt x="17961" y="0"/>
                    </a:lnTo>
                    <a:cubicBezTo>
                      <a:pt x="17961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" name="Group 131"/>
              <p:cNvGrpSpPr/>
              <p:nvPr/>
            </p:nvGrpSpPr>
            <p:grpSpPr>
              <a:xfrm>
                <a:off x="5298363" y="-565303"/>
                <a:ext cx="1698118" cy="4586806"/>
                <a:chOff x="1360126" y="612281"/>
                <a:chExt cx="1509921" cy="4078466"/>
              </a:xfrm>
            </p:grpSpPr>
            <p:sp>
              <p:nvSpPr>
                <p:cNvPr id="44" name="Shape 10"/>
                <p:cNvSpPr/>
                <p:nvPr/>
              </p:nvSpPr>
              <p:spPr>
                <a:xfrm>
                  <a:off x="1921500" y="2750847"/>
                  <a:ext cx="380310" cy="1939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3" h="21600" extrusionOk="0">
                      <a:moveTo>
                        <a:pt x="490" y="7272"/>
                      </a:moveTo>
                      <a:cubicBezTo>
                        <a:pt x="891" y="7029"/>
                        <a:pt x="2481" y="6470"/>
                        <a:pt x="2883" y="6229"/>
                      </a:cubicBezTo>
                      <a:cubicBezTo>
                        <a:pt x="2137" y="6867"/>
                        <a:pt x="9777" y="19561"/>
                        <a:pt x="10744" y="21600"/>
                      </a:cubicBezTo>
                      <a:cubicBezTo>
                        <a:pt x="12031" y="19617"/>
                        <a:pt x="16889" y="9299"/>
                        <a:pt x="16799" y="8099"/>
                      </a:cubicBezTo>
                      <a:cubicBezTo>
                        <a:pt x="17444" y="8445"/>
                        <a:pt x="18249" y="9209"/>
                        <a:pt x="19586" y="9466"/>
                      </a:cubicBezTo>
                      <a:cubicBezTo>
                        <a:pt x="20105" y="2500"/>
                        <a:pt x="18200" y="1365"/>
                        <a:pt x="16272" y="0"/>
                      </a:cubicBezTo>
                      <a:lnTo>
                        <a:pt x="5839" y="394"/>
                      </a:lnTo>
                      <a:cubicBezTo>
                        <a:pt x="3006" y="820"/>
                        <a:pt x="-1495" y="4734"/>
                        <a:pt x="490" y="72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" name="Shape 11"/>
                <p:cNvSpPr/>
                <p:nvPr/>
              </p:nvSpPr>
              <p:spPr>
                <a:xfrm>
                  <a:off x="1954915" y="2851092"/>
                  <a:ext cx="331189" cy="14935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6834"/>
                      </a:moveTo>
                      <a:lnTo>
                        <a:pt x="3481" y="5498"/>
                      </a:lnTo>
                      <a:cubicBezTo>
                        <a:pt x="3481" y="5498"/>
                        <a:pt x="9291" y="17074"/>
                        <a:pt x="11554" y="21600"/>
                      </a:cubicBezTo>
                      <a:cubicBezTo>
                        <a:pt x="11554" y="21600"/>
                        <a:pt x="18674" y="11184"/>
                        <a:pt x="16598" y="6854"/>
                      </a:cubicBezTo>
                      <a:lnTo>
                        <a:pt x="21600" y="9981"/>
                      </a:lnTo>
                      <a:cubicBezTo>
                        <a:pt x="21600" y="9981"/>
                        <a:pt x="20763" y="3257"/>
                        <a:pt x="19106" y="342"/>
                      </a:cubicBezTo>
                      <a:lnTo>
                        <a:pt x="6165" y="0"/>
                      </a:lnTo>
                      <a:cubicBezTo>
                        <a:pt x="6165" y="0"/>
                        <a:pt x="826" y="1484"/>
                        <a:pt x="0" y="6834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" name="Shape 12"/>
                <p:cNvSpPr/>
                <p:nvPr/>
              </p:nvSpPr>
              <p:spPr>
                <a:xfrm>
                  <a:off x="2075208" y="2864458"/>
                  <a:ext cx="129129" cy="10109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83" h="21600" extrusionOk="0">
                      <a:moveTo>
                        <a:pt x="8374" y="21600"/>
                      </a:moveTo>
                      <a:cubicBezTo>
                        <a:pt x="8374" y="21600"/>
                        <a:pt x="16652" y="5317"/>
                        <a:pt x="20483" y="0"/>
                      </a:cubicBezTo>
                      <a:lnTo>
                        <a:pt x="45" y="156"/>
                      </a:lnTo>
                      <a:cubicBezTo>
                        <a:pt x="45" y="156"/>
                        <a:pt x="-1117" y="14662"/>
                        <a:pt x="8374" y="2160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" name="Shape 13"/>
                <p:cNvSpPr/>
                <p:nvPr/>
              </p:nvSpPr>
              <p:spPr>
                <a:xfrm>
                  <a:off x="1908134" y="2750847"/>
                  <a:ext cx="435625" cy="1528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150"/>
                      </a:moveTo>
                      <a:lnTo>
                        <a:pt x="21432" y="21600"/>
                      </a:lnTo>
                      <a:lnTo>
                        <a:pt x="21600" y="1452"/>
                      </a:lnTo>
                      <a:lnTo>
                        <a:pt x="168" y="0"/>
                      </a:lnTo>
                      <a:cubicBezTo>
                        <a:pt x="168" y="0"/>
                        <a:pt x="0" y="20150"/>
                        <a:pt x="0" y="2015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" name="Shape 14"/>
                <p:cNvSpPr/>
                <p:nvPr/>
              </p:nvSpPr>
              <p:spPr>
                <a:xfrm>
                  <a:off x="1360126" y="2149375"/>
                  <a:ext cx="1509921" cy="10460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3" h="21402" extrusionOk="0">
                      <a:moveTo>
                        <a:pt x="10971" y="4"/>
                      </a:moveTo>
                      <a:cubicBezTo>
                        <a:pt x="5054" y="-198"/>
                        <a:pt x="143" y="6551"/>
                        <a:pt x="3" y="15079"/>
                      </a:cubicBezTo>
                      <a:cubicBezTo>
                        <a:pt x="-30" y="17061"/>
                        <a:pt x="200" y="18963"/>
                        <a:pt x="644" y="20719"/>
                      </a:cubicBezTo>
                      <a:cubicBezTo>
                        <a:pt x="2297" y="15021"/>
                        <a:pt x="6244" y="11079"/>
                        <a:pt x="10786" y="11234"/>
                      </a:cubicBezTo>
                      <a:cubicBezTo>
                        <a:pt x="15328" y="11390"/>
                        <a:pt x="19140" y="15598"/>
                        <a:pt x="20603" y="21402"/>
                      </a:cubicBezTo>
                      <a:cubicBezTo>
                        <a:pt x="21104" y="19678"/>
                        <a:pt x="21397" y="17795"/>
                        <a:pt x="21430" y="15813"/>
                      </a:cubicBezTo>
                      <a:cubicBezTo>
                        <a:pt x="21570" y="7284"/>
                        <a:pt x="16888" y="206"/>
                        <a:pt x="10971" y="4"/>
                      </a:cubicBezTo>
                      <a:close/>
                    </a:path>
                  </a:pathLst>
                </a:custGeom>
                <a:gradFill>
                  <a:gsLst>
                    <a:gs pos="23000">
                      <a:srgbClr val="010101"/>
                    </a:gs>
                    <a:gs pos="0">
                      <a:schemeClr val="tx2">
                        <a:lumMod val="75000"/>
                      </a:schemeClr>
                    </a:gs>
                  </a:gsLst>
                  <a:lin ang="21594000" scaled="0"/>
                </a:gra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" name="Shape 15"/>
                <p:cNvSpPr/>
                <p:nvPr/>
              </p:nvSpPr>
              <p:spPr>
                <a:xfrm>
                  <a:off x="2309115" y="2176107"/>
                  <a:ext cx="557978" cy="10163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1" h="21600" extrusionOk="0">
                      <a:moveTo>
                        <a:pt x="0" y="11675"/>
                      </a:moveTo>
                      <a:cubicBezTo>
                        <a:pt x="8869" y="13104"/>
                        <a:pt x="15946" y="16828"/>
                        <a:pt x="19060" y="21600"/>
                      </a:cubicBezTo>
                      <a:cubicBezTo>
                        <a:pt x="20407" y="19810"/>
                        <a:pt x="21195" y="17853"/>
                        <a:pt x="21283" y="15794"/>
                      </a:cubicBezTo>
                      <a:cubicBezTo>
                        <a:pt x="21600" y="8350"/>
                        <a:pt x="12763" y="1973"/>
                        <a:pt x="498" y="0"/>
                      </a:cubicBezTo>
                      <a:cubicBezTo>
                        <a:pt x="498" y="0"/>
                        <a:pt x="0" y="11675"/>
                        <a:pt x="0" y="11675"/>
                      </a:cubicBezTo>
                      <a:close/>
                    </a:path>
                  </a:pathLst>
                </a:custGeom>
                <a:gradFill>
                  <a:gsLst>
                    <a:gs pos="41000">
                      <a:schemeClr val="tx2">
                        <a:lumMod val="50000"/>
                      </a:schemeClr>
                    </a:gs>
                    <a:gs pos="100000">
                      <a:schemeClr val="tx2"/>
                    </a:gs>
                  </a:gsLst>
                  <a:lin ang="1200000" scaled="0"/>
                </a:gra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" name="Shape 16"/>
                <p:cNvSpPr/>
                <p:nvPr/>
              </p:nvSpPr>
              <p:spPr>
                <a:xfrm>
                  <a:off x="1667544" y="612281"/>
                  <a:ext cx="933946" cy="22344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37" h="21600" extrusionOk="0">
                      <a:moveTo>
                        <a:pt x="16" y="12406"/>
                      </a:moveTo>
                      <a:cubicBezTo>
                        <a:pt x="-175" y="15845"/>
                        <a:pt x="1353" y="19009"/>
                        <a:pt x="4041" y="21478"/>
                      </a:cubicBezTo>
                      <a:cubicBezTo>
                        <a:pt x="5956" y="21239"/>
                        <a:pt x="7988" y="21119"/>
                        <a:pt x="10089" y="21141"/>
                      </a:cubicBezTo>
                      <a:cubicBezTo>
                        <a:pt x="12190" y="21162"/>
                        <a:pt x="14207" y="21323"/>
                        <a:pt x="16094" y="21600"/>
                      </a:cubicBezTo>
                      <a:cubicBezTo>
                        <a:pt x="19051" y="19189"/>
                        <a:pt x="20930" y="16059"/>
                        <a:pt x="21121" y="12620"/>
                      </a:cubicBezTo>
                      <a:cubicBezTo>
                        <a:pt x="21425" y="7157"/>
                        <a:pt x="17397" y="2384"/>
                        <a:pt x="11265" y="0"/>
                      </a:cubicBezTo>
                      <a:cubicBezTo>
                        <a:pt x="4874" y="2257"/>
                        <a:pt x="320" y="6943"/>
                        <a:pt x="16" y="12406"/>
                      </a:cubicBezTo>
                      <a:close/>
                    </a:path>
                  </a:pathLst>
                </a:custGeom>
                <a:gradFill>
                  <a:gsLst>
                    <a:gs pos="6000">
                      <a:schemeClr val="bg2">
                        <a:lumMod val="20000"/>
                        <a:lumOff val="80000"/>
                      </a:schemeClr>
                    </a:gs>
                    <a:gs pos="85000">
                      <a:schemeClr val="bg2"/>
                    </a:gs>
                  </a:gsLst>
                  <a:lin ang="10800000" scaled="0"/>
                </a:gra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" name="Shape 17"/>
                <p:cNvSpPr/>
                <p:nvPr/>
              </p:nvSpPr>
              <p:spPr>
                <a:xfrm>
                  <a:off x="2302432" y="1100141"/>
                  <a:ext cx="299669" cy="1741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122" h="21600" extrusionOk="0">
                      <a:moveTo>
                        <a:pt x="0" y="21322"/>
                      </a:moveTo>
                      <a:cubicBezTo>
                        <a:pt x="1490" y="21401"/>
                        <a:pt x="2956" y="21493"/>
                        <a:pt x="4390" y="21600"/>
                      </a:cubicBezTo>
                      <a:cubicBezTo>
                        <a:pt x="11856" y="18507"/>
                        <a:pt x="16598" y="14491"/>
                        <a:pt x="17081" y="10080"/>
                      </a:cubicBezTo>
                      <a:cubicBezTo>
                        <a:pt x="17479" y="6443"/>
                        <a:pt x="14927" y="3046"/>
                        <a:pt x="10221" y="190"/>
                      </a:cubicBezTo>
                      <a:lnTo>
                        <a:pt x="7378" y="0"/>
                      </a:lnTo>
                      <a:cubicBezTo>
                        <a:pt x="21600" y="13627"/>
                        <a:pt x="3449" y="20226"/>
                        <a:pt x="0" y="21322"/>
                      </a:cubicBezTo>
                      <a:close/>
                    </a:path>
                  </a:pathLst>
                </a:custGeom>
                <a:solidFill>
                  <a:schemeClr val="bg2">
                    <a:alpha val="18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2" name="Shape 18"/>
                <p:cNvSpPr/>
                <p:nvPr/>
              </p:nvSpPr>
              <p:spPr>
                <a:xfrm>
                  <a:off x="1787839" y="1126873"/>
                  <a:ext cx="740549" cy="1092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683" extrusionOk="0">
                      <a:moveTo>
                        <a:pt x="670" y="2947"/>
                      </a:moveTo>
                      <a:lnTo>
                        <a:pt x="0" y="12848"/>
                      </a:lnTo>
                      <a:cubicBezTo>
                        <a:pt x="0" y="12848"/>
                        <a:pt x="11667" y="7399"/>
                        <a:pt x="21600" y="16683"/>
                      </a:cubicBezTo>
                      <a:lnTo>
                        <a:pt x="20745" y="5446"/>
                      </a:lnTo>
                      <a:cubicBezTo>
                        <a:pt x="20745" y="5446"/>
                        <a:pt x="7390" y="-4917"/>
                        <a:pt x="670" y="29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3" name="Shape 19"/>
                <p:cNvSpPr/>
                <p:nvPr/>
              </p:nvSpPr>
              <p:spPr>
                <a:xfrm>
                  <a:off x="1814571" y="1140239"/>
                  <a:ext cx="243010" cy="1671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3750" h="21600" extrusionOk="0">
                      <a:moveTo>
                        <a:pt x="7054" y="21600"/>
                      </a:moveTo>
                      <a:lnTo>
                        <a:pt x="13750" y="21407"/>
                      </a:lnTo>
                      <a:cubicBezTo>
                        <a:pt x="5580" y="7629"/>
                        <a:pt x="12003" y="0"/>
                        <a:pt x="12003" y="0"/>
                      </a:cubicBezTo>
                      <a:lnTo>
                        <a:pt x="5668" y="3"/>
                      </a:lnTo>
                      <a:cubicBezTo>
                        <a:pt x="-7850" y="9592"/>
                        <a:pt x="7054" y="21600"/>
                        <a:pt x="7054" y="21600"/>
                      </a:cubicBezTo>
                      <a:close/>
                    </a:path>
                  </a:pathLst>
                </a:custGeom>
                <a:solidFill>
                  <a:srgbClr val="FEFEFE">
                    <a:alpha val="30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4" name="Shape 20"/>
                <p:cNvSpPr/>
                <p:nvPr/>
              </p:nvSpPr>
              <p:spPr>
                <a:xfrm>
                  <a:off x="1807888" y="612281"/>
                  <a:ext cx="688260" cy="5547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963"/>
                      </a:moveTo>
                      <a:cubicBezTo>
                        <a:pt x="3523" y="20777"/>
                        <a:pt x="7130" y="20722"/>
                        <a:pt x="10809" y="20831"/>
                      </a:cubicBezTo>
                      <a:cubicBezTo>
                        <a:pt x="14488" y="20939"/>
                        <a:pt x="18089" y="21205"/>
                        <a:pt x="21600" y="21600"/>
                      </a:cubicBezTo>
                      <a:cubicBezTo>
                        <a:pt x="19191" y="12473"/>
                        <a:pt x="15592" y="4950"/>
                        <a:pt x="11208" y="0"/>
                      </a:cubicBezTo>
                      <a:cubicBezTo>
                        <a:pt x="6640" y="4686"/>
                        <a:pt x="2756" y="11988"/>
                        <a:pt x="0" y="20963"/>
                      </a:cubicBezTo>
                      <a:close/>
                    </a:path>
                  </a:pathLst>
                </a:custGeom>
                <a:solidFill>
                  <a:schemeClr val="tx1">
                    <a:alpha val="3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5" name="Shape 21"/>
                <p:cNvSpPr/>
                <p:nvPr/>
              </p:nvSpPr>
              <p:spPr>
                <a:xfrm>
                  <a:off x="2142039" y="2129326"/>
                  <a:ext cx="325864" cy="7143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7" y="20086"/>
                      </a:moveTo>
                      <a:cubicBezTo>
                        <a:pt x="6172" y="20249"/>
                        <a:pt x="15738" y="21600"/>
                        <a:pt x="15738" y="21600"/>
                      </a:cubicBezTo>
                      <a:lnTo>
                        <a:pt x="21600" y="15490"/>
                      </a:lnTo>
                      <a:cubicBezTo>
                        <a:pt x="14863" y="5064"/>
                        <a:pt x="0" y="0"/>
                        <a:pt x="0" y="0"/>
                      </a:cubicBezTo>
                      <a:cubicBezTo>
                        <a:pt x="0" y="0"/>
                        <a:pt x="2157" y="20086"/>
                        <a:pt x="2157" y="20086"/>
                      </a:cubicBezTo>
                      <a:close/>
                    </a:path>
                  </a:pathLst>
                </a:custGeom>
                <a:solidFill>
                  <a:srgbClr val="010101">
                    <a:alpha val="10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6" name="Shape 22"/>
                <p:cNvSpPr/>
                <p:nvPr/>
              </p:nvSpPr>
              <p:spPr>
                <a:xfrm>
                  <a:off x="2035111" y="2102594"/>
                  <a:ext cx="200191" cy="10771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1" h="21600" extrusionOk="0">
                      <a:moveTo>
                        <a:pt x="1" y="10807"/>
                      </a:moveTo>
                      <a:cubicBezTo>
                        <a:pt x="92" y="15522"/>
                        <a:pt x="4526" y="19600"/>
                        <a:pt x="10919" y="21600"/>
                      </a:cubicBezTo>
                      <a:cubicBezTo>
                        <a:pt x="17231" y="19592"/>
                        <a:pt x="21510" y="15507"/>
                        <a:pt x="21419" y="10793"/>
                      </a:cubicBezTo>
                      <a:cubicBezTo>
                        <a:pt x="21328" y="6079"/>
                        <a:pt x="16888" y="1999"/>
                        <a:pt x="10501" y="0"/>
                      </a:cubicBezTo>
                      <a:cubicBezTo>
                        <a:pt x="4186" y="2008"/>
                        <a:pt x="-90" y="6093"/>
                        <a:pt x="1" y="108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2">
                        <a:lumMod val="5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</a:gra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7" name="Shape 23"/>
                <p:cNvSpPr/>
                <p:nvPr/>
              </p:nvSpPr>
              <p:spPr>
                <a:xfrm>
                  <a:off x="2128673" y="2102594"/>
                  <a:ext cx="104748" cy="10771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0" h="21600" extrusionOk="0">
                      <a:moveTo>
                        <a:pt x="794" y="21501"/>
                      </a:moveTo>
                      <a:cubicBezTo>
                        <a:pt x="988" y="21533"/>
                        <a:pt x="1164" y="21569"/>
                        <a:pt x="1351" y="21600"/>
                      </a:cubicBezTo>
                      <a:cubicBezTo>
                        <a:pt x="13419" y="19592"/>
                        <a:pt x="21600" y="15507"/>
                        <a:pt x="21427" y="10793"/>
                      </a:cubicBezTo>
                      <a:cubicBezTo>
                        <a:pt x="21252" y="6079"/>
                        <a:pt x="12764" y="1999"/>
                        <a:pt x="551" y="0"/>
                      </a:cubicBezTo>
                      <a:cubicBezTo>
                        <a:pt x="370" y="31"/>
                        <a:pt x="190" y="68"/>
                        <a:pt x="0" y="98"/>
                      </a:cubicBezTo>
                      <a:cubicBezTo>
                        <a:pt x="0" y="98"/>
                        <a:pt x="794" y="21501"/>
                        <a:pt x="794" y="215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10101">
                        <a:alpha val="30000"/>
                      </a:srgbClr>
                    </a:gs>
                    <a:gs pos="89000">
                      <a:srgbClr val="FEFEFE">
                        <a:alpha val="0"/>
                      </a:srgbClr>
                    </a:gs>
                  </a:gsLst>
                  <a:lin ang="5400000" scaled="0"/>
                </a:gra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8" name="Shape 24"/>
                <p:cNvSpPr/>
                <p:nvPr/>
              </p:nvSpPr>
              <p:spPr>
                <a:xfrm>
                  <a:off x="1921499" y="1420926"/>
                  <a:ext cx="524182" cy="5241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7" h="21326" extrusionOk="0">
                      <a:moveTo>
                        <a:pt x="10917" y="3"/>
                      </a:moveTo>
                      <a:cubicBezTo>
                        <a:pt x="5039" y="-137"/>
                        <a:pt x="143" y="4531"/>
                        <a:pt x="3" y="10409"/>
                      </a:cubicBezTo>
                      <a:cubicBezTo>
                        <a:pt x="-136" y="16288"/>
                        <a:pt x="4533" y="21183"/>
                        <a:pt x="10411" y="21323"/>
                      </a:cubicBezTo>
                      <a:cubicBezTo>
                        <a:pt x="16289" y="21463"/>
                        <a:pt x="21185" y="16796"/>
                        <a:pt x="21324" y="10916"/>
                      </a:cubicBezTo>
                      <a:cubicBezTo>
                        <a:pt x="21464" y="5037"/>
                        <a:pt x="16795" y="143"/>
                        <a:pt x="10917" y="3"/>
                      </a:cubicBezTo>
                      <a:close/>
                    </a:path>
                  </a:pathLst>
                </a:custGeom>
                <a:solidFill>
                  <a:srgbClr val="010101">
                    <a:alpha val="15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" name="Shape 25"/>
                <p:cNvSpPr/>
                <p:nvPr/>
              </p:nvSpPr>
              <p:spPr>
                <a:xfrm>
                  <a:off x="1881401" y="1380828"/>
                  <a:ext cx="524182" cy="5241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7" h="21326" extrusionOk="0">
                      <a:moveTo>
                        <a:pt x="10917" y="3"/>
                      </a:moveTo>
                      <a:cubicBezTo>
                        <a:pt x="5039" y="-137"/>
                        <a:pt x="143" y="4531"/>
                        <a:pt x="3" y="10409"/>
                      </a:cubicBezTo>
                      <a:cubicBezTo>
                        <a:pt x="-136" y="16288"/>
                        <a:pt x="4533" y="21183"/>
                        <a:pt x="10411" y="21323"/>
                      </a:cubicBezTo>
                      <a:cubicBezTo>
                        <a:pt x="16289" y="21463"/>
                        <a:pt x="21185" y="16796"/>
                        <a:pt x="21324" y="10916"/>
                      </a:cubicBezTo>
                      <a:cubicBezTo>
                        <a:pt x="21464" y="5037"/>
                        <a:pt x="16795" y="143"/>
                        <a:pt x="10917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" name="Shape 26"/>
                <p:cNvSpPr/>
                <p:nvPr/>
              </p:nvSpPr>
              <p:spPr>
                <a:xfrm>
                  <a:off x="1961598" y="1461024"/>
                  <a:ext cx="364273" cy="3642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8" h="21326" extrusionOk="0">
                      <a:moveTo>
                        <a:pt x="10918" y="3"/>
                      </a:moveTo>
                      <a:cubicBezTo>
                        <a:pt x="5039" y="-138"/>
                        <a:pt x="143" y="4531"/>
                        <a:pt x="3" y="10409"/>
                      </a:cubicBezTo>
                      <a:cubicBezTo>
                        <a:pt x="-136" y="16291"/>
                        <a:pt x="4532" y="21183"/>
                        <a:pt x="10411" y="21323"/>
                      </a:cubicBezTo>
                      <a:cubicBezTo>
                        <a:pt x="16288" y="21462"/>
                        <a:pt x="21185" y="16797"/>
                        <a:pt x="21324" y="10915"/>
                      </a:cubicBezTo>
                      <a:cubicBezTo>
                        <a:pt x="21464" y="5038"/>
                        <a:pt x="16794" y="142"/>
                        <a:pt x="10918" y="3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" name="Shape 27"/>
                <p:cNvSpPr/>
                <p:nvPr/>
              </p:nvSpPr>
              <p:spPr>
                <a:xfrm>
                  <a:off x="1914817" y="612281"/>
                  <a:ext cx="251795" cy="5332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603" y="21591"/>
                      </a:moveTo>
                      <a:cubicBezTo>
                        <a:pt x="12076" y="10772"/>
                        <a:pt x="21600" y="0"/>
                        <a:pt x="21600" y="0"/>
                      </a:cubicBezTo>
                      <a:cubicBezTo>
                        <a:pt x="5077" y="9362"/>
                        <a:pt x="0" y="21600"/>
                        <a:pt x="0" y="21600"/>
                      </a:cubicBezTo>
                      <a:cubicBezTo>
                        <a:pt x="0" y="21600"/>
                        <a:pt x="9603" y="21591"/>
                        <a:pt x="9603" y="21591"/>
                      </a:cubicBezTo>
                      <a:close/>
                    </a:path>
                  </a:pathLst>
                </a:custGeom>
                <a:solidFill>
                  <a:srgbClr val="FEFEFE">
                    <a:alpha val="30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" name="Shape 28"/>
                <p:cNvSpPr/>
                <p:nvPr/>
              </p:nvSpPr>
              <p:spPr>
                <a:xfrm>
                  <a:off x="2061843" y="1547904"/>
                  <a:ext cx="261019" cy="27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4" h="21419" extrusionOk="0">
                      <a:moveTo>
                        <a:pt x="0" y="20019"/>
                      </a:moveTo>
                      <a:cubicBezTo>
                        <a:pt x="1867" y="20867"/>
                        <a:pt x="3948" y="21366"/>
                        <a:pt x="6152" y="21415"/>
                      </a:cubicBezTo>
                      <a:cubicBezTo>
                        <a:pt x="14434" y="21600"/>
                        <a:pt x="21334" y="15408"/>
                        <a:pt x="21530" y="7601"/>
                      </a:cubicBezTo>
                      <a:cubicBezTo>
                        <a:pt x="21600" y="4827"/>
                        <a:pt x="20809" y="2220"/>
                        <a:pt x="19393" y="0"/>
                      </a:cubicBezTo>
                      <a:cubicBezTo>
                        <a:pt x="19113" y="197"/>
                        <a:pt x="18832" y="390"/>
                        <a:pt x="18554" y="589"/>
                      </a:cubicBezTo>
                      <a:cubicBezTo>
                        <a:pt x="11854" y="5388"/>
                        <a:pt x="3409" y="12047"/>
                        <a:pt x="0" y="20019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20" name="Shape 41"/>
              <p:cNvSpPr/>
              <p:nvPr/>
            </p:nvSpPr>
            <p:spPr>
              <a:xfrm>
                <a:off x="3132397" y="3989784"/>
                <a:ext cx="5939583" cy="3353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3" h="21353" extrusionOk="0">
                    <a:moveTo>
                      <a:pt x="21224" y="8816"/>
                    </a:moveTo>
                    <a:cubicBezTo>
                      <a:pt x="20812" y="6740"/>
                      <a:pt x="19879" y="8418"/>
                      <a:pt x="19879" y="8418"/>
                    </a:cubicBezTo>
                    <a:cubicBezTo>
                      <a:pt x="19879" y="8418"/>
                      <a:pt x="19727" y="8134"/>
                      <a:pt x="19291" y="7895"/>
                    </a:cubicBezTo>
                    <a:cubicBezTo>
                      <a:pt x="18854" y="7656"/>
                      <a:pt x="18760" y="8648"/>
                      <a:pt x="18760" y="8648"/>
                    </a:cubicBezTo>
                    <a:cubicBezTo>
                      <a:pt x="18760" y="8648"/>
                      <a:pt x="18345" y="7300"/>
                      <a:pt x="17845" y="8384"/>
                    </a:cubicBezTo>
                    <a:cubicBezTo>
                      <a:pt x="17845" y="8384"/>
                      <a:pt x="17900" y="7851"/>
                      <a:pt x="17325" y="7693"/>
                    </a:cubicBezTo>
                    <a:cubicBezTo>
                      <a:pt x="16751" y="7536"/>
                      <a:pt x="16751" y="7536"/>
                      <a:pt x="16751" y="7536"/>
                    </a:cubicBezTo>
                    <a:cubicBezTo>
                      <a:pt x="16751" y="7536"/>
                      <a:pt x="16379" y="6331"/>
                      <a:pt x="15901" y="7289"/>
                    </a:cubicBezTo>
                    <a:cubicBezTo>
                      <a:pt x="15901" y="7289"/>
                      <a:pt x="16019" y="5368"/>
                      <a:pt x="15204" y="5217"/>
                    </a:cubicBezTo>
                    <a:cubicBezTo>
                      <a:pt x="14389" y="5065"/>
                      <a:pt x="14188" y="6471"/>
                      <a:pt x="14188" y="6471"/>
                    </a:cubicBezTo>
                    <a:cubicBezTo>
                      <a:pt x="14188" y="6471"/>
                      <a:pt x="14210" y="5248"/>
                      <a:pt x="13735" y="5961"/>
                    </a:cubicBezTo>
                    <a:cubicBezTo>
                      <a:pt x="13735" y="5961"/>
                      <a:pt x="13686" y="5333"/>
                      <a:pt x="13373" y="5035"/>
                    </a:cubicBezTo>
                    <a:cubicBezTo>
                      <a:pt x="13110" y="4784"/>
                      <a:pt x="12609" y="5041"/>
                      <a:pt x="12609" y="5041"/>
                    </a:cubicBezTo>
                    <a:cubicBezTo>
                      <a:pt x="12609" y="5041"/>
                      <a:pt x="13086" y="3640"/>
                      <a:pt x="12314" y="3558"/>
                    </a:cubicBezTo>
                    <a:cubicBezTo>
                      <a:pt x="12314" y="3558"/>
                      <a:pt x="12457" y="2799"/>
                      <a:pt x="12045" y="2857"/>
                    </a:cubicBezTo>
                    <a:cubicBezTo>
                      <a:pt x="12045" y="2857"/>
                      <a:pt x="12457" y="2264"/>
                      <a:pt x="12108" y="1797"/>
                    </a:cubicBezTo>
                    <a:cubicBezTo>
                      <a:pt x="12108" y="1797"/>
                      <a:pt x="12260" y="1532"/>
                      <a:pt x="12170" y="1129"/>
                    </a:cubicBezTo>
                    <a:cubicBezTo>
                      <a:pt x="11913" y="-24"/>
                      <a:pt x="11400" y="442"/>
                      <a:pt x="11400" y="442"/>
                    </a:cubicBezTo>
                    <a:cubicBezTo>
                      <a:pt x="11400" y="442"/>
                      <a:pt x="11165" y="-247"/>
                      <a:pt x="11054" y="442"/>
                    </a:cubicBezTo>
                    <a:cubicBezTo>
                      <a:pt x="11054" y="442"/>
                      <a:pt x="10816" y="-180"/>
                      <a:pt x="10593" y="52"/>
                    </a:cubicBezTo>
                    <a:cubicBezTo>
                      <a:pt x="10371" y="283"/>
                      <a:pt x="10518" y="442"/>
                      <a:pt x="10518" y="442"/>
                    </a:cubicBezTo>
                    <a:cubicBezTo>
                      <a:pt x="10518" y="442"/>
                      <a:pt x="10250" y="195"/>
                      <a:pt x="10320" y="765"/>
                    </a:cubicBezTo>
                    <a:cubicBezTo>
                      <a:pt x="10320" y="765"/>
                      <a:pt x="10190" y="414"/>
                      <a:pt x="10081" y="1121"/>
                    </a:cubicBezTo>
                    <a:cubicBezTo>
                      <a:pt x="9972" y="1829"/>
                      <a:pt x="10118" y="2056"/>
                      <a:pt x="10118" y="2056"/>
                    </a:cubicBezTo>
                    <a:cubicBezTo>
                      <a:pt x="10118" y="2056"/>
                      <a:pt x="9539" y="2226"/>
                      <a:pt x="9760" y="3089"/>
                    </a:cubicBezTo>
                    <a:cubicBezTo>
                      <a:pt x="9760" y="3089"/>
                      <a:pt x="9199" y="2901"/>
                      <a:pt x="8939" y="3714"/>
                    </a:cubicBezTo>
                    <a:cubicBezTo>
                      <a:pt x="8678" y="4528"/>
                      <a:pt x="8725" y="5103"/>
                      <a:pt x="8943" y="5478"/>
                    </a:cubicBezTo>
                    <a:cubicBezTo>
                      <a:pt x="8943" y="5478"/>
                      <a:pt x="8525" y="4901"/>
                      <a:pt x="8308" y="5675"/>
                    </a:cubicBezTo>
                    <a:cubicBezTo>
                      <a:pt x="8308" y="5675"/>
                      <a:pt x="7897" y="4951"/>
                      <a:pt x="7416" y="5455"/>
                    </a:cubicBezTo>
                    <a:cubicBezTo>
                      <a:pt x="6905" y="5993"/>
                      <a:pt x="7176" y="7095"/>
                      <a:pt x="7176" y="7095"/>
                    </a:cubicBezTo>
                    <a:cubicBezTo>
                      <a:pt x="7176" y="7095"/>
                      <a:pt x="6698" y="6466"/>
                      <a:pt x="6564" y="7398"/>
                    </a:cubicBezTo>
                    <a:cubicBezTo>
                      <a:pt x="6564" y="7398"/>
                      <a:pt x="5903" y="6427"/>
                      <a:pt x="5187" y="7636"/>
                    </a:cubicBezTo>
                    <a:cubicBezTo>
                      <a:pt x="4471" y="8845"/>
                      <a:pt x="5070" y="11014"/>
                      <a:pt x="5070" y="11014"/>
                    </a:cubicBezTo>
                    <a:cubicBezTo>
                      <a:pt x="5070" y="11014"/>
                      <a:pt x="4682" y="10013"/>
                      <a:pt x="4223" y="10694"/>
                    </a:cubicBezTo>
                    <a:cubicBezTo>
                      <a:pt x="4223" y="10694"/>
                      <a:pt x="4006" y="8934"/>
                      <a:pt x="3040" y="8877"/>
                    </a:cubicBezTo>
                    <a:cubicBezTo>
                      <a:pt x="2073" y="8820"/>
                      <a:pt x="1106" y="9904"/>
                      <a:pt x="1305" y="12074"/>
                    </a:cubicBezTo>
                    <a:cubicBezTo>
                      <a:pt x="1305" y="12074"/>
                      <a:pt x="16" y="10803"/>
                      <a:pt x="0" y="13210"/>
                    </a:cubicBezTo>
                    <a:cubicBezTo>
                      <a:pt x="-16" y="15616"/>
                      <a:pt x="574" y="16484"/>
                      <a:pt x="1695" y="15641"/>
                    </a:cubicBezTo>
                    <a:cubicBezTo>
                      <a:pt x="1695" y="15641"/>
                      <a:pt x="1591" y="17002"/>
                      <a:pt x="2100" y="16986"/>
                    </a:cubicBezTo>
                    <a:cubicBezTo>
                      <a:pt x="2362" y="16977"/>
                      <a:pt x="2557" y="16833"/>
                      <a:pt x="2685" y="16696"/>
                    </a:cubicBezTo>
                    <a:cubicBezTo>
                      <a:pt x="3482" y="19358"/>
                      <a:pt x="6774" y="21353"/>
                      <a:pt x="10715" y="21353"/>
                    </a:cubicBezTo>
                    <a:cubicBezTo>
                      <a:pt x="12549" y="21353"/>
                      <a:pt x="14243" y="20921"/>
                      <a:pt x="15610" y="20190"/>
                    </a:cubicBezTo>
                    <a:cubicBezTo>
                      <a:pt x="16178" y="20149"/>
                      <a:pt x="16571" y="19830"/>
                      <a:pt x="16842" y="19381"/>
                    </a:cubicBezTo>
                    <a:cubicBezTo>
                      <a:pt x="18024" y="18429"/>
                      <a:pt x="18784" y="17201"/>
                      <a:pt x="18911" y="15848"/>
                    </a:cubicBezTo>
                    <a:cubicBezTo>
                      <a:pt x="18918" y="15844"/>
                      <a:pt x="18926" y="15840"/>
                      <a:pt x="18934" y="15835"/>
                    </a:cubicBezTo>
                    <a:cubicBezTo>
                      <a:pt x="19841" y="15269"/>
                      <a:pt x="19745" y="13267"/>
                      <a:pt x="19745" y="13267"/>
                    </a:cubicBezTo>
                    <a:cubicBezTo>
                      <a:pt x="19745" y="13267"/>
                      <a:pt x="20403" y="13411"/>
                      <a:pt x="20768" y="12745"/>
                    </a:cubicBezTo>
                    <a:cubicBezTo>
                      <a:pt x="21104" y="12130"/>
                      <a:pt x="20974" y="10342"/>
                      <a:pt x="20907" y="10072"/>
                    </a:cubicBezTo>
                    <a:cubicBezTo>
                      <a:pt x="21018" y="10212"/>
                      <a:pt x="21584" y="10632"/>
                      <a:pt x="21224" y="881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5257318" y="4635796"/>
              <a:ext cx="1838960" cy="87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spc="300" dirty="0">
                  <a:solidFill>
                    <a:srgbClr val="2A56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16" y="4299123"/>
            <a:ext cx="1166548" cy="1163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82" y="4746778"/>
            <a:ext cx="1116987" cy="11141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27403" y="1909034"/>
            <a:ext cx="27106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选题与应用场景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46910" y="4220845"/>
            <a:ext cx="239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软件主要功能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00010" y="4447540"/>
            <a:ext cx="3780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软件功能演示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43163" y="3859745"/>
            <a:ext cx="476054" cy="660941"/>
            <a:chOff x="1817577" y="1600203"/>
            <a:chExt cx="476054" cy="660941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817577" y="1600203"/>
              <a:ext cx="476054" cy="660941"/>
            </a:xfrm>
            <a:custGeom>
              <a:avLst/>
              <a:gdLst>
                <a:gd name="T0" fmla="*/ 999 w 1997"/>
                <a:gd name="T1" fmla="*/ 0 h 2783"/>
                <a:gd name="T2" fmla="*/ 0 w 1997"/>
                <a:gd name="T3" fmla="*/ 999 h 2783"/>
                <a:gd name="T4" fmla="*/ 142 w 1997"/>
                <a:gd name="T5" fmla="*/ 1512 h 2783"/>
                <a:gd name="T6" fmla="*/ 939 w 1997"/>
                <a:gd name="T7" fmla="*/ 2758 h 2783"/>
                <a:gd name="T8" fmla="*/ 942 w 1997"/>
                <a:gd name="T9" fmla="*/ 2761 h 2783"/>
                <a:gd name="T10" fmla="*/ 945 w 1997"/>
                <a:gd name="T11" fmla="*/ 2764 h 2783"/>
                <a:gd name="T12" fmla="*/ 948 w 1997"/>
                <a:gd name="T13" fmla="*/ 2766 h 2783"/>
                <a:gd name="T14" fmla="*/ 957 w 1997"/>
                <a:gd name="T15" fmla="*/ 2772 h 2783"/>
                <a:gd name="T16" fmla="*/ 970 w 1997"/>
                <a:gd name="T17" fmla="*/ 2778 h 2783"/>
                <a:gd name="T18" fmla="*/ 975 w 1997"/>
                <a:gd name="T19" fmla="*/ 2780 h 2783"/>
                <a:gd name="T20" fmla="*/ 982 w 1997"/>
                <a:gd name="T21" fmla="*/ 2782 h 2783"/>
                <a:gd name="T22" fmla="*/ 988 w 1997"/>
                <a:gd name="T23" fmla="*/ 2783 h 2783"/>
                <a:gd name="T24" fmla="*/ 993 w 1997"/>
                <a:gd name="T25" fmla="*/ 2783 h 2783"/>
                <a:gd name="T26" fmla="*/ 999 w 1997"/>
                <a:gd name="T27" fmla="*/ 2783 h 2783"/>
                <a:gd name="T28" fmla="*/ 999 w 1997"/>
                <a:gd name="T29" fmla="*/ 2783 h 2783"/>
                <a:gd name="T30" fmla="*/ 1004 w 1997"/>
                <a:gd name="T31" fmla="*/ 2783 h 2783"/>
                <a:gd name="T32" fmla="*/ 1010 w 1997"/>
                <a:gd name="T33" fmla="*/ 2783 h 2783"/>
                <a:gd name="T34" fmla="*/ 1016 w 1997"/>
                <a:gd name="T35" fmla="*/ 2781 h 2783"/>
                <a:gd name="T36" fmla="*/ 1023 w 1997"/>
                <a:gd name="T37" fmla="*/ 2780 h 2783"/>
                <a:gd name="T38" fmla="*/ 1029 w 1997"/>
                <a:gd name="T39" fmla="*/ 2778 h 2783"/>
                <a:gd name="T40" fmla="*/ 1036 w 1997"/>
                <a:gd name="T41" fmla="*/ 2774 h 2783"/>
                <a:gd name="T42" fmla="*/ 1042 w 1997"/>
                <a:gd name="T43" fmla="*/ 2771 h 2783"/>
                <a:gd name="T44" fmla="*/ 1050 w 1997"/>
                <a:gd name="T45" fmla="*/ 2765 h 2783"/>
                <a:gd name="T46" fmla="*/ 1053 w 1997"/>
                <a:gd name="T47" fmla="*/ 2763 h 2783"/>
                <a:gd name="T48" fmla="*/ 1056 w 1997"/>
                <a:gd name="T49" fmla="*/ 2760 h 2783"/>
                <a:gd name="T50" fmla="*/ 1059 w 1997"/>
                <a:gd name="T51" fmla="*/ 2757 h 2783"/>
                <a:gd name="T52" fmla="*/ 1066 w 1997"/>
                <a:gd name="T53" fmla="*/ 2749 h 2783"/>
                <a:gd name="T54" fmla="*/ 1855 w 1997"/>
                <a:gd name="T55" fmla="*/ 1512 h 2783"/>
                <a:gd name="T56" fmla="*/ 1705 w 1997"/>
                <a:gd name="T57" fmla="*/ 293 h 2783"/>
                <a:gd name="T58" fmla="*/ 393 w 1997"/>
                <a:gd name="T59" fmla="*/ 999 h 2783"/>
                <a:gd name="T60" fmla="*/ 1605 w 1997"/>
                <a:gd name="T61" fmla="*/ 999 h 2783"/>
                <a:gd name="T62" fmla="*/ 999 w 1997"/>
                <a:gd name="T63" fmla="*/ 160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97" h="2783">
                  <a:moveTo>
                    <a:pt x="1705" y="293"/>
                  </a:moveTo>
                  <a:cubicBezTo>
                    <a:pt x="1516" y="104"/>
                    <a:pt x="1266" y="0"/>
                    <a:pt x="999" y="0"/>
                  </a:cubicBezTo>
                  <a:cubicBezTo>
                    <a:pt x="732" y="0"/>
                    <a:pt x="481" y="104"/>
                    <a:pt x="293" y="293"/>
                  </a:cubicBezTo>
                  <a:cubicBezTo>
                    <a:pt x="104" y="481"/>
                    <a:pt x="0" y="732"/>
                    <a:pt x="0" y="999"/>
                  </a:cubicBezTo>
                  <a:cubicBezTo>
                    <a:pt x="0" y="1180"/>
                    <a:pt x="49" y="1358"/>
                    <a:pt x="142" y="1512"/>
                  </a:cubicBezTo>
                  <a:cubicBezTo>
                    <a:pt x="142" y="1512"/>
                    <a:pt x="142" y="1512"/>
                    <a:pt x="142" y="1512"/>
                  </a:cubicBezTo>
                  <a:cubicBezTo>
                    <a:pt x="174" y="1579"/>
                    <a:pt x="392" y="2025"/>
                    <a:pt x="933" y="2750"/>
                  </a:cubicBezTo>
                  <a:cubicBezTo>
                    <a:pt x="935" y="2753"/>
                    <a:pt x="937" y="2755"/>
                    <a:pt x="939" y="2758"/>
                  </a:cubicBezTo>
                  <a:cubicBezTo>
                    <a:pt x="940" y="2758"/>
                    <a:pt x="940" y="2758"/>
                    <a:pt x="940" y="2759"/>
                  </a:cubicBezTo>
                  <a:cubicBezTo>
                    <a:pt x="941" y="2759"/>
                    <a:pt x="942" y="2760"/>
                    <a:pt x="942" y="2761"/>
                  </a:cubicBezTo>
                  <a:cubicBezTo>
                    <a:pt x="943" y="2761"/>
                    <a:pt x="943" y="2762"/>
                    <a:pt x="944" y="2762"/>
                  </a:cubicBezTo>
                  <a:cubicBezTo>
                    <a:pt x="944" y="2763"/>
                    <a:pt x="945" y="2763"/>
                    <a:pt x="945" y="2764"/>
                  </a:cubicBezTo>
                  <a:cubicBezTo>
                    <a:pt x="946" y="2764"/>
                    <a:pt x="947" y="2765"/>
                    <a:pt x="948" y="2765"/>
                  </a:cubicBezTo>
                  <a:cubicBezTo>
                    <a:pt x="948" y="2766"/>
                    <a:pt x="948" y="2766"/>
                    <a:pt x="948" y="2766"/>
                  </a:cubicBezTo>
                  <a:cubicBezTo>
                    <a:pt x="951" y="2768"/>
                    <a:pt x="954" y="2770"/>
                    <a:pt x="956" y="2772"/>
                  </a:cubicBezTo>
                  <a:cubicBezTo>
                    <a:pt x="957" y="2772"/>
                    <a:pt x="957" y="2772"/>
                    <a:pt x="957" y="2772"/>
                  </a:cubicBezTo>
                  <a:cubicBezTo>
                    <a:pt x="960" y="2774"/>
                    <a:pt x="964" y="2776"/>
                    <a:pt x="968" y="2777"/>
                  </a:cubicBezTo>
                  <a:cubicBezTo>
                    <a:pt x="968" y="2778"/>
                    <a:pt x="969" y="2778"/>
                    <a:pt x="970" y="2778"/>
                  </a:cubicBezTo>
                  <a:cubicBezTo>
                    <a:pt x="971" y="2778"/>
                    <a:pt x="972" y="2779"/>
                    <a:pt x="973" y="2779"/>
                  </a:cubicBezTo>
                  <a:cubicBezTo>
                    <a:pt x="974" y="2779"/>
                    <a:pt x="974" y="2780"/>
                    <a:pt x="975" y="2780"/>
                  </a:cubicBezTo>
                  <a:cubicBezTo>
                    <a:pt x="976" y="2780"/>
                    <a:pt x="977" y="2781"/>
                    <a:pt x="978" y="2781"/>
                  </a:cubicBezTo>
                  <a:cubicBezTo>
                    <a:pt x="980" y="2781"/>
                    <a:pt x="981" y="2781"/>
                    <a:pt x="982" y="2782"/>
                  </a:cubicBezTo>
                  <a:cubicBezTo>
                    <a:pt x="983" y="2782"/>
                    <a:pt x="984" y="2782"/>
                    <a:pt x="985" y="2782"/>
                  </a:cubicBezTo>
                  <a:cubicBezTo>
                    <a:pt x="986" y="2782"/>
                    <a:pt x="987" y="2783"/>
                    <a:pt x="988" y="2783"/>
                  </a:cubicBezTo>
                  <a:cubicBezTo>
                    <a:pt x="989" y="2783"/>
                    <a:pt x="990" y="2783"/>
                    <a:pt x="991" y="2783"/>
                  </a:cubicBezTo>
                  <a:cubicBezTo>
                    <a:pt x="992" y="2783"/>
                    <a:pt x="993" y="2783"/>
                    <a:pt x="993" y="2783"/>
                  </a:cubicBezTo>
                  <a:cubicBezTo>
                    <a:pt x="995" y="2783"/>
                    <a:pt x="997" y="2783"/>
                    <a:pt x="998" y="2783"/>
                  </a:cubicBezTo>
                  <a:cubicBezTo>
                    <a:pt x="998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1001" y="2783"/>
                    <a:pt x="1003" y="2783"/>
                    <a:pt x="1004" y="2783"/>
                  </a:cubicBezTo>
                  <a:cubicBezTo>
                    <a:pt x="1005" y="2783"/>
                    <a:pt x="1006" y="2783"/>
                    <a:pt x="1007" y="2783"/>
                  </a:cubicBezTo>
                  <a:cubicBezTo>
                    <a:pt x="1008" y="2783"/>
                    <a:pt x="1009" y="2783"/>
                    <a:pt x="1010" y="2783"/>
                  </a:cubicBezTo>
                  <a:cubicBezTo>
                    <a:pt x="1011" y="2782"/>
                    <a:pt x="1012" y="2782"/>
                    <a:pt x="1012" y="2782"/>
                  </a:cubicBezTo>
                  <a:cubicBezTo>
                    <a:pt x="1014" y="2782"/>
                    <a:pt x="1015" y="2782"/>
                    <a:pt x="1016" y="2781"/>
                  </a:cubicBezTo>
                  <a:cubicBezTo>
                    <a:pt x="1017" y="2781"/>
                    <a:pt x="1019" y="2781"/>
                    <a:pt x="1020" y="2781"/>
                  </a:cubicBezTo>
                  <a:cubicBezTo>
                    <a:pt x="1021" y="2780"/>
                    <a:pt x="1022" y="2780"/>
                    <a:pt x="1023" y="2780"/>
                  </a:cubicBezTo>
                  <a:cubicBezTo>
                    <a:pt x="1024" y="2779"/>
                    <a:pt x="1025" y="2779"/>
                    <a:pt x="1026" y="2779"/>
                  </a:cubicBezTo>
                  <a:cubicBezTo>
                    <a:pt x="1027" y="2778"/>
                    <a:pt x="1028" y="2778"/>
                    <a:pt x="1029" y="2778"/>
                  </a:cubicBezTo>
                  <a:cubicBezTo>
                    <a:pt x="1029" y="2777"/>
                    <a:pt x="1030" y="2777"/>
                    <a:pt x="1031" y="2777"/>
                  </a:cubicBezTo>
                  <a:cubicBezTo>
                    <a:pt x="1033" y="2776"/>
                    <a:pt x="1034" y="2775"/>
                    <a:pt x="1036" y="2774"/>
                  </a:cubicBezTo>
                  <a:cubicBezTo>
                    <a:pt x="1036" y="2774"/>
                    <a:pt x="1037" y="2774"/>
                    <a:pt x="1037" y="2774"/>
                  </a:cubicBezTo>
                  <a:cubicBezTo>
                    <a:pt x="1038" y="2773"/>
                    <a:pt x="1040" y="2772"/>
                    <a:pt x="1042" y="2771"/>
                  </a:cubicBezTo>
                  <a:cubicBezTo>
                    <a:pt x="1042" y="2771"/>
                    <a:pt x="1042" y="2771"/>
                    <a:pt x="1042" y="2771"/>
                  </a:cubicBezTo>
                  <a:cubicBezTo>
                    <a:pt x="1045" y="2769"/>
                    <a:pt x="1048" y="2767"/>
                    <a:pt x="1050" y="2765"/>
                  </a:cubicBezTo>
                  <a:cubicBezTo>
                    <a:pt x="1051" y="2765"/>
                    <a:pt x="1051" y="2765"/>
                    <a:pt x="1051" y="2764"/>
                  </a:cubicBezTo>
                  <a:cubicBezTo>
                    <a:pt x="1052" y="2764"/>
                    <a:pt x="1053" y="2763"/>
                    <a:pt x="1053" y="2763"/>
                  </a:cubicBezTo>
                  <a:cubicBezTo>
                    <a:pt x="1054" y="2762"/>
                    <a:pt x="1054" y="2762"/>
                    <a:pt x="1055" y="2761"/>
                  </a:cubicBezTo>
                  <a:cubicBezTo>
                    <a:pt x="1055" y="2761"/>
                    <a:pt x="1056" y="2760"/>
                    <a:pt x="1056" y="2760"/>
                  </a:cubicBezTo>
                  <a:cubicBezTo>
                    <a:pt x="1057" y="2759"/>
                    <a:pt x="1058" y="2758"/>
                    <a:pt x="1058" y="2757"/>
                  </a:cubicBezTo>
                  <a:cubicBezTo>
                    <a:pt x="1059" y="2757"/>
                    <a:pt x="1059" y="2757"/>
                    <a:pt x="1059" y="2757"/>
                  </a:cubicBezTo>
                  <a:cubicBezTo>
                    <a:pt x="1062" y="2754"/>
                    <a:pt x="1064" y="2751"/>
                    <a:pt x="1066" y="2749"/>
                  </a:cubicBezTo>
                  <a:cubicBezTo>
                    <a:pt x="1066" y="2749"/>
                    <a:pt x="1066" y="2749"/>
                    <a:pt x="1066" y="2749"/>
                  </a:cubicBezTo>
                  <a:cubicBezTo>
                    <a:pt x="1591" y="2011"/>
                    <a:pt x="1828" y="1564"/>
                    <a:pt x="1855" y="1512"/>
                  </a:cubicBezTo>
                  <a:cubicBezTo>
                    <a:pt x="1855" y="1512"/>
                    <a:pt x="1855" y="1512"/>
                    <a:pt x="1855" y="1512"/>
                  </a:cubicBezTo>
                  <a:cubicBezTo>
                    <a:pt x="1948" y="1358"/>
                    <a:pt x="1997" y="1180"/>
                    <a:pt x="1997" y="999"/>
                  </a:cubicBezTo>
                  <a:cubicBezTo>
                    <a:pt x="1997" y="732"/>
                    <a:pt x="1894" y="481"/>
                    <a:pt x="1705" y="293"/>
                  </a:cubicBezTo>
                  <a:close/>
                  <a:moveTo>
                    <a:pt x="999" y="1605"/>
                  </a:moveTo>
                  <a:cubicBezTo>
                    <a:pt x="665" y="1605"/>
                    <a:pt x="393" y="1333"/>
                    <a:pt x="393" y="999"/>
                  </a:cubicBezTo>
                  <a:cubicBezTo>
                    <a:pt x="393" y="665"/>
                    <a:pt x="665" y="393"/>
                    <a:pt x="999" y="393"/>
                  </a:cubicBezTo>
                  <a:cubicBezTo>
                    <a:pt x="1333" y="393"/>
                    <a:pt x="1605" y="665"/>
                    <a:pt x="1605" y="999"/>
                  </a:cubicBezTo>
                  <a:cubicBezTo>
                    <a:pt x="1605" y="1333"/>
                    <a:pt x="1333" y="1605"/>
                    <a:pt x="999" y="1605"/>
                  </a:cubicBezTo>
                  <a:close/>
                  <a:moveTo>
                    <a:pt x="999" y="1605"/>
                  </a:moveTo>
                  <a:cubicBezTo>
                    <a:pt x="999" y="1605"/>
                    <a:pt x="999" y="1605"/>
                    <a:pt x="999" y="1605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933736" y="1717151"/>
              <a:ext cx="243736" cy="243736"/>
            </a:xfrm>
            <a:custGeom>
              <a:avLst/>
              <a:gdLst>
                <a:gd name="T0" fmla="*/ 442 w 884"/>
                <a:gd name="T1" fmla="*/ 0 h 884"/>
                <a:gd name="T2" fmla="*/ 0 w 884"/>
                <a:gd name="T3" fmla="*/ 442 h 884"/>
                <a:gd name="T4" fmla="*/ 442 w 884"/>
                <a:gd name="T5" fmla="*/ 884 h 884"/>
                <a:gd name="T6" fmla="*/ 884 w 884"/>
                <a:gd name="T7" fmla="*/ 442 h 884"/>
                <a:gd name="T8" fmla="*/ 442 w 884"/>
                <a:gd name="T9" fmla="*/ 0 h 884"/>
                <a:gd name="T10" fmla="*/ 442 w 884"/>
                <a:gd name="T11" fmla="*/ 0 h 884"/>
                <a:gd name="T12" fmla="*/ 442 w 884"/>
                <a:gd name="T13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884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5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  <a:moveTo>
                    <a:pt x="442" y="0"/>
                  </a:moveTo>
                  <a:cubicBezTo>
                    <a:pt x="442" y="0"/>
                    <a:pt x="442" y="0"/>
                    <a:pt x="442" y="0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94808" y="4378925"/>
            <a:ext cx="476054" cy="660941"/>
            <a:chOff x="1817577" y="1600203"/>
            <a:chExt cx="476054" cy="660941"/>
          </a:xfrm>
        </p:grpSpPr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1817577" y="1600203"/>
              <a:ext cx="476054" cy="660941"/>
            </a:xfrm>
            <a:custGeom>
              <a:avLst/>
              <a:gdLst>
                <a:gd name="T0" fmla="*/ 999 w 1997"/>
                <a:gd name="T1" fmla="*/ 0 h 2783"/>
                <a:gd name="T2" fmla="*/ 0 w 1997"/>
                <a:gd name="T3" fmla="*/ 999 h 2783"/>
                <a:gd name="T4" fmla="*/ 142 w 1997"/>
                <a:gd name="T5" fmla="*/ 1512 h 2783"/>
                <a:gd name="T6" fmla="*/ 939 w 1997"/>
                <a:gd name="T7" fmla="*/ 2758 h 2783"/>
                <a:gd name="T8" fmla="*/ 942 w 1997"/>
                <a:gd name="T9" fmla="*/ 2761 h 2783"/>
                <a:gd name="T10" fmla="*/ 945 w 1997"/>
                <a:gd name="T11" fmla="*/ 2764 h 2783"/>
                <a:gd name="T12" fmla="*/ 948 w 1997"/>
                <a:gd name="T13" fmla="*/ 2766 h 2783"/>
                <a:gd name="T14" fmla="*/ 957 w 1997"/>
                <a:gd name="T15" fmla="*/ 2772 h 2783"/>
                <a:gd name="T16" fmla="*/ 970 w 1997"/>
                <a:gd name="T17" fmla="*/ 2778 h 2783"/>
                <a:gd name="T18" fmla="*/ 975 w 1997"/>
                <a:gd name="T19" fmla="*/ 2780 h 2783"/>
                <a:gd name="T20" fmla="*/ 982 w 1997"/>
                <a:gd name="T21" fmla="*/ 2782 h 2783"/>
                <a:gd name="T22" fmla="*/ 988 w 1997"/>
                <a:gd name="T23" fmla="*/ 2783 h 2783"/>
                <a:gd name="T24" fmla="*/ 993 w 1997"/>
                <a:gd name="T25" fmla="*/ 2783 h 2783"/>
                <a:gd name="T26" fmla="*/ 999 w 1997"/>
                <a:gd name="T27" fmla="*/ 2783 h 2783"/>
                <a:gd name="T28" fmla="*/ 999 w 1997"/>
                <a:gd name="T29" fmla="*/ 2783 h 2783"/>
                <a:gd name="T30" fmla="*/ 1004 w 1997"/>
                <a:gd name="T31" fmla="*/ 2783 h 2783"/>
                <a:gd name="T32" fmla="*/ 1010 w 1997"/>
                <a:gd name="T33" fmla="*/ 2783 h 2783"/>
                <a:gd name="T34" fmla="*/ 1016 w 1997"/>
                <a:gd name="T35" fmla="*/ 2781 h 2783"/>
                <a:gd name="T36" fmla="*/ 1023 w 1997"/>
                <a:gd name="T37" fmla="*/ 2780 h 2783"/>
                <a:gd name="T38" fmla="*/ 1029 w 1997"/>
                <a:gd name="T39" fmla="*/ 2778 h 2783"/>
                <a:gd name="T40" fmla="*/ 1036 w 1997"/>
                <a:gd name="T41" fmla="*/ 2774 h 2783"/>
                <a:gd name="T42" fmla="*/ 1042 w 1997"/>
                <a:gd name="T43" fmla="*/ 2771 h 2783"/>
                <a:gd name="T44" fmla="*/ 1050 w 1997"/>
                <a:gd name="T45" fmla="*/ 2765 h 2783"/>
                <a:gd name="T46" fmla="*/ 1053 w 1997"/>
                <a:gd name="T47" fmla="*/ 2763 h 2783"/>
                <a:gd name="T48" fmla="*/ 1056 w 1997"/>
                <a:gd name="T49" fmla="*/ 2760 h 2783"/>
                <a:gd name="T50" fmla="*/ 1059 w 1997"/>
                <a:gd name="T51" fmla="*/ 2757 h 2783"/>
                <a:gd name="T52" fmla="*/ 1066 w 1997"/>
                <a:gd name="T53" fmla="*/ 2749 h 2783"/>
                <a:gd name="T54" fmla="*/ 1855 w 1997"/>
                <a:gd name="T55" fmla="*/ 1512 h 2783"/>
                <a:gd name="T56" fmla="*/ 1705 w 1997"/>
                <a:gd name="T57" fmla="*/ 293 h 2783"/>
                <a:gd name="T58" fmla="*/ 393 w 1997"/>
                <a:gd name="T59" fmla="*/ 999 h 2783"/>
                <a:gd name="T60" fmla="*/ 1605 w 1997"/>
                <a:gd name="T61" fmla="*/ 999 h 2783"/>
                <a:gd name="T62" fmla="*/ 999 w 1997"/>
                <a:gd name="T63" fmla="*/ 160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97" h="2783">
                  <a:moveTo>
                    <a:pt x="1705" y="293"/>
                  </a:moveTo>
                  <a:cubicBezTo>
                    <a:pt x="1516" y="104"/>
                    <a:pt x="1266" y="0"/>
                    <a:pt x="999" y="0"/>
                  </a:cubicBezTo>
                  <a:cubicBezTo>
                    <a:pt x="732" y="0"/>
                    <a:pt x="481" y="104"/>
                    <a:pt x="293" y="293"/>
                  </a:cubicBezTo>
                  <a:cubicBezTo>
                    <a:pt x="104" y="481"/>
                    <a:pt x="0" y="732"/>
                    <a:pt x="0" y="999"/>
                  </a:cubicBezTo>
                  <a:cubicBezTo>
                    <a:pt x="0" y="1180"/>
                    <a:pt x="49" y="1358"/>
                    <a:pt x="142" y="1512"/>
                  </a:cubicBezTo>
                  <a:cubicBezTo>
                    <a:pt x="142" y="1512"/>
                    <a:pt x="142" y="1512"/>
                    <a:pt x="142" y="1512"/>
                  </a:cubicBezTo>
                  <a:cubicBezTo>
                    <a:pt x="174" y="1579"/>
                    <a:pt x="392" y="2025"/>
                    <a:pt x="933" y="2750"/>
                  </a:cubicBezTo>
                  <a:cubicBezTo>
                    <a:pt x="935" y="2753"/>
                    <a:pt x="937" y="2755"/>
                    <a:pt x="939" y="2758"/>
                  </a:cubicBezTo>
                  <a:cubicBezTo>
                    <a:pt x="940" y="2758"/>
                    <a:pt x="940" y="2758"/>
                    <a:pt x="940" y="2759"/>
                  </a:cubicBezTo>
                  <a:cubicBezTo>
                    <a:pt x="941" y="2759"/>
                    <a:pt x="942" y="2760"/>
                    <a:pt x="942" y="2761"/>
                  </a:cubicBezTo>
                  <a:cubicBezTo>
                    <a:pt x="943" y="2761"/>
                    <a:pt x="943" y="2762"/>
                    <a:pt x="944" y="2762"/>
                  </a:cubicBezTo>
                  <a:cubicBezTo>
                    <a:pt x="944" y="2763"/>
                    <a:pt x="945" y="2763"/>
                    <a:pt x="945" y="2764"/>
                  </a:cubicBezTo>
                  <a:cubicBezTo>
                    <a:pt x="946" y="2764"/>
                    <a:pt x="947" y="2765"/>
                    <a:pt x="948" y="2765"/>
                  </a:cubicBezTo>
                  <a:cubicBezTo>
                    <a:pt x="948" y="2766"/>
                    <a:pt x="948" y="2766"/>
                    <a:pt x="948" y="2766"/>
                  </a:cubicBezTo>
                  <a:cubicBezTo>
                    <a:pt x="951" y="2768"/>
                    <a:pt x="954" y="2770"/>
                    <a:pt x="956" y="2772"/>
                  </a:cubicBezTo>
                  <a:cubicBezTo>
                    <a:pt x="957" y="2772"/>
                    <a:pt x="957" y="2772"/>
                    <a:pt x="957" y="2772"/>
                  </a:cubicBezTo>
                  <a:cubicBezTo>
                    <a:pt x="960" y="2774"/>
                    <a:pt x="964" y="2776"/>
                    <a:pt x="968" y="2777"/>
                  </a:cubicBezTo>
                  <a:cubicBezTo>
                    <a:pt x="968" y="2778"/>
                    <a:pt x="969" y="2778"/>
                    <a:pt x="970" y="2778"/>
                  </a:cubicBezTo>
                  <a:cubicBezTo>
                    <a:pt x="971" y="2778"/>
                    <a:pt x="972" y="2779"/>
                    <a:pt x="973" y="2779"/>
                  </a:cubicBezTo>
                  <a:cubicBezTo>
                    <a:pt x="974" y="2779"/>
                    <a:pt x="974" y="2780"/>
                    <a:pt x="975" y="2780"/>
                  </a:cubicBezTo>
                  <a:cubicBezTo>
                    <a:pt x="976" y="2780"/>
                    <a:pt x="977" y="2781"/>
                    <a:pt x="978" y="2781"/>
                  </a:cubicBezTo>
                  <a:cubicBezTo>
                    <a:pt x="980" y="2781"/>
                    <a:pt x="981" y="2781"/>
                    <a:pt x="982" y="2782"/>
                  </a:cubicBezTo>
                  <a:cubicBezTo>
                    <a:pt x="983" y="2782"/>
                    <a:pt x="984" y="2782"/>
                    <a:pt x="985" y="2782"/>
                  </a:cubicBezTo>
                  <a:cubicBezTo>
                    <a:pt x="986" y="2782"/>
                    <a:pt x="987" y="2783"/>
                    <a:pt x="988" y="2783"/>
                  </a:cubicBezTo>
                  <a:cubicBezTo>
                    <a:pt x="989" y="2783"/>
                    <a:pt x="990" y="2783"/>
                    <a:pt x="991" y="2783"/>
                  </a:cubicBezTo>
                  <a:cubicBezTo>
                    <a:pt x="992" y="2783"/>
                    <a:pt x="993" y="2783"/>
                    <a:pt x="993" y="2783"/>
                  </a:cubicBezTo>
                  <a:cubicBezTo>
                    <a:pt x="995" y="2783"/>
                    <a:pt x="997" y="2783"/>
                    <a:pt x="998" y="2783"/>
                  </a:cubicBezTo>
                  <a:cubicBezTo>
                    <a:pt x="998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1001" y="2783"/>
                    <a:pt x="1003" y="2783"/>
                    <a:pt x="1004" y="2783"/>
                  </a:cubicBezTo>
                  <a:cubicBezTo>
                    <a:pt x="1005" y="2783"/>
                    <a:pt x="1006" y="2783"/>
                    <a:pt x="1007" y="2783"/>
                  </a:cubicBezTo>
                  <a:cubicBezTo>
                    <a:pt x="1008" y="2783"/>
                    <a:pt x="1009" y="2783"/>
                    <a:pt x="1010" y="2783"/>
                  </a:cubicBezTo>
                  <a:cubicBezTo>
                    <a:pt x="1011" y="2782"/>
                    <a:pt x="1012" y="2782"/>
                    <a:pt x="1012" y="2782"/>
                  </a:cubicBezTo>
                  <a:cubicBezTo>
                    <a:pt x="1014" y="2782"/>
                    <a:pt x="1015" y="2782"/>
                    <a:pt x="1016" y="2781"/>
                  </a:cubicBezTo>
                  <a:cubicBezTo>
                    <a:pt x="1017" y="2781"/>
                    <a:pt x="1019" y="2781"/>
                    <a:pt x="1020" y="2781"/>
                  </a:cubicBezTo>
                  <a:cubicBezTo>
                    <a:pt x="1021" y="2780"/>
                    <a:pt x="1022" y="2780"/>
                    <a:pt x="1023" y="2780"/>
                  </a:cubicBezTo>
                  <a:cubicBezTo>
                    <a:pt x="1024" y="2779"/>
                    <a:pt x="1025" y="2779"/>
                    <a:pt x="1026" y="2779"/>
                  </a:cubicBezTo>
                  <a:cubicBezTo>
                    <a:pt x="1027" y="2778"/>
                    <a:pt x="1028" y="2778"/>
                    <a:pt x="1029" y="2778"/>
                  </a:cubicBezTo>
                  <a:cubicBezTo>
                    <a:pt x="1029" y="2777"/>
                    <a:pt x="1030" y="2777"/>
                    <a:pt x="1031" y="2777"/>
                  </a:cubicBezTo>
                  <a:cubicBezTo>
                    <a:pt x="1033" y="2776"/>
                    <a:pt x="1034" y="2775"/>
                    <a:pt x="1036" y="2774"/>
                  </a:cubicBezTo>
                  <a:cubicBezTo>
                    <a:pt x="1036" y="2774"/>
                    <a:pt x="1037" y="2774"/>
                    <a:pt x="1037" y="2774"/>
                  </a:cubicBezTo>
                  <a:cubicBezTo>
                    <a:pt x="1038" y="2773"/>
                    <a:pt x="1040" y="2772"/>
                    <a:pt x="1042" y="2771"/>
                  </a:cubicBezTo>
                  <a:cubicBezTo>
                    <a:pt x="1042" y="2771"/>
                    <a:pt x="1042" y="2771"/>
                    <a:pt x="1042" y="2771"/>
                  </a:cubicBezTo>
                  <a:cubicBezTo>
                    <a:pt x="1045" y="2769"/>
                    <a:pt x="1048" y="2767"/>
                    <a:pt x="1050" y="2765"/>
                  </a:cubicBezTo>
                  <a:cubicBezTo>
                    <a:pt x="1051" y="2765"/>
                    <a:pt x="1051" y="2765"/>
                    <a:pt x="1051" y="2764"/>
                  </a:cubicBezTo>
                  <a:cubicBezTo>
                    <a:pt x="1052" y="2764"/>
                    <a:pt x="1053" y="2763"/>
                    <a:pt x="1053" y="2763"/>
                  </a:cubicBezTo>
                  <a:cubicBezTo>
                    <a:pt x="1054" y="2762"/>
                    <a:pt x="1054" y="2762"/>
                    <a:pt x="1055" y="2761"/>
                  </a:cubicBezTo>
                  <a:cubicBezTo>
                    <a:pt x="1055" y="2761"/>
                    <a:pt x="1056" y="2760"/>
                    <a:pt x="1056" y="2760"/>
                  </a:cubicBezTo>
                  <a:cubicBezTo>
                    <a:pt x="1057" y="2759"/>
                    <a:pt x="1058" y="2758"/>
                    <a:pt x="1058" y="2757"/>
                  </a:cubicBezTo>
                  <a:cubicBezTo>
                    <a:pt x="1059" y="2757"/>
                    <a:pt x="1059" y="2757"/>
                    <a:pt x="1059" y="2757"/>
                  </a:cubicBezTo>
                  <a:cubicBezTo>
                    <a:pt x="1062" y="2754"/>
                    <a:pt x="1064" y="2751"/>
                    <a:pt x="1066" y="2749"/>
                  </a:cubicBezTo>
                  <a:cubicBezTo>
                    <a:pt x="1066" y="2749"/>
                    <a:pt x="1066" y="2749"/>
                    <a:pt x="1066" y="2749"/>
                  </a:cubicBezTo>
                  <a:cubicBezTo>
                    <a:pt x="1591" y="2011"/>
                    <a:pt x="1828" y="1564"/>
                    <a:pt x="1855" y="1512"/>
                  </a:cubicBezTo>
                  <a:cubicBezTo>
                    <a:pt x="1855" y="1512"/>
                    <a:pt x="1855" y="1512"/>
                    <a:pt x="1855" y="1512"/>
                  </a:cubicBezTo>
                  <a:cubicBezTo>
                    <a:pt x="1948" y="1358"/>
                    <a:pt x="1997" y="1180"/>
                    <a:pt x="1997" y="999"/>
                  </a:cubicBezTo>
                  <a:cubicBezTo>
                    <a:pt x="1997" y="732"/>
                    <a:pt x="1894" y="481"/>
                    <a:pt x="1705" y="293"/>
                  </a:cubicBezTo>
                  <a:close/>
                  <a:moveTo>
                    <a:pt x="999" y="1605"/>
                  </a:moveTo>
                  <a:cubicBezTo>
                    <a:pt x="665" y="1605"/>
                    <a:pt x="393" y="1333"/>
                    <a:pt x="393" y="999"/>
                  </a:cubicBezTo>
                  <a:cubicBezTo>
                    <a:pt x="393" y="665"/>
                    <a:pt x="665" y="393"/>
                    <a:pt x="999" y="393"/>
                  </a:cubicBezTo>
                  <a:cubicBezTo>
                    <a:pt x="1333" y="393"/>
                    <a:pt x="1605" y="665"/>
                    <a:pt x="1605" y="999"/>
                  </a:cubicBezTo>
                  <a:cubicBezTo>
                    <a:pt x="1605" y="1333"/>
                    <a:pt x="1333" y="1605"/>
                    <a:pt x="999" y="1605"/>
                  </a:cubicBezTo>
                  <a:close/>
                  <a:moveTo>
                    <a:pt x="999" y="1605"/>
                  </a:moveTo>
                  <a:cubicBezTo>
                    <a:pt x="999" y="1605"/>
                    <a:pt x="999" y="1605"/>
                    <a:pt x="999" y="1605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1933736" y="1717151"/>
              <a:ext cx="243736" cy="243736"/>
            </a:xfrm>
            <a:custGeom>
              <a:avLst/>
              <a:gdLst>
                <a:gd name="T0" fmla="*/ 442 w 884"/>
                <a:gd name="T1" fmla="*/ 0 h 884"/>
                <a:gd name="T2" fmla="*/ 0 w 884"/>
                <a:gd name="T3" fmla="*/ 442 h 884"/>
                <a:gd name="T4" fmla="*/ 442 w 884"/>
                <a:gd name="T5" fmla="*/ 884 h 884"/>
                <a:gd name="T6" fmla="*/ 884 w 884"/>
                <a:gd name="T7" fmla="*/ 442 h 884"/>
                <a:gd name="T8" fmla="*/ 442 w 884"/>
                <a:gd name="T9" fmla="*/ 0 h 884"/>
                <a:gd name="T10" fmla="*/ 442 w 884"/>
                <a:gd name="T11" fmla="*/ 0 h 884"/>
                <a:gd name="T12" fmla="*/ 442 w 884"/>
                <a:gd name="T13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884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5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  <a:moveTo>
                    <a:pt x="442" y="0"/>
                  </a:moveTo>
                  <a:cubicBezTo>
                    <a:pt x="442" y="0"/>
                    <a:pt x="442" y="0"/>
                    <a:pt x="442" y="0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1946910" y="2275205"/>
            <a:ext cx="6881495" cy="2877820"/>
          </a:xfrm>
          <a:custGeom>
            <a:avLst/>
            <a:gdLst>
              <a:gd name="connsiteX0" fmla="*/ 0 w 7223760"/>
              <a:gd name="connsiteY0" fmla="*/ 113681 h 2783947"/>
              <a:gd name="connsiteX1" fmla="*/ 1630680 w 7223760"/>
              <a:gd name="connsiteY1" fmla="*/ 266081 h 2783947"/>
              <a:gd name="connsiteX2" fmla="*/ 441960 w 7223760"/>
              <a:gd name="connsiteY2" fmla="*/ 1713881 h 2783947"/>
              <a:gd name="connsiteX3" fmla="*/ 1600200 w 7223760"/>
              <a:gd name="connsiteY3" fmla="*/ 2780681 h 2783947"/>
              <a:gd name="connsiteX4" fmla="*/ 2651760 w 7223760"/>
              <a:gd name="connsiteY4" fmla="*/ 2064401 h 2783947"/>
              <a:gd name="connsiteX5" fmla="*/ 5334000 w 7223760"/>
              <a:gd name="connsiteY5" fmla="*/ 2597801 h 2783947"/>
              <a:gd name="connsiteX6" fmla="*/ 5989320 w 7223760"/>
              <a:gd name="connsiteY6" fmla="*/ 1531001 h 2783947"/>
              <a:gd name="connsiteX7" fmla="*/ 5029200 w 7223760"/>
              <a:gd name="connsiteY7" fmla="*/ 113681 h 2783947"/>
              <a:gd name="connsiteX8" fmla="*/ 7223760 w 7223760"/>
              <a:gd name="connsiteY8" fmla="*/ 189881 h 278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3760" h="2783947">
                <a:moveTo>
                  <a:pt x="0" y="113681"/>
                </a:moveTo>
                <a:cubicBezTo>
                  <a:pt x="778510" y="56531"/>
                  <a:pt x="1557020" y="-619"/>
                  <a:pt x="1630680" y="266081"/>
                </a:cubicBezTo>
                <a:cubicBezTo>
                  <a:pt x="1704340" y="532781"/>
                  <a:pt x="447040" y="1294781"/>
                  <a:pt x="441960" y="1713881"/>
                </a:cubicBezTo>
                <a:cubicBezTo>
                  <a:pt x="436880" y="2132981"/>
                  <a:pt x="1231900" y="2722261"/>
                  <a:pt x="1600200" y="2780681"/>
                </a:cubicBezTo>
                <a:cubicBezTo>
                  <a:pt x="1968500" y="2839101"/>
                  <a:pt x="2029460" y="2094881"/>
                  <a:pt x="2651760" y="2064401"/>
                </a:cubicBezTo>
                <a:cubicBezTo>
                  <a:pt x="3274060" y="2033921"/>
                  <a:pt x="4777740" y="2686701"/>
                  <a:pt x="5334000" y="2597801"/>
                </a:cubicBezTo>
                <a:cubicBezTo>
                  <a:pt x="5890260" y="2508901"/>
                  <a:pt x="6040120" y="1945021"/>
                  <a:pt x="5989320" y="1531001"/>
                </a:cubicBezTo>
                <a:cubicBezTo>
                  <a:pt x="5938520" y="1116981"/>
                  <a:pt x="4823460" y="337201"/>
                  <a:pt x="5029200" y="113681"/>
                </a:cubicBezTo>
                <a:cubicBezTo>
                  <a:pt x="5234940" y="-109839"/>
                  <a:pt x="6229350" y="40021"/>
                  <a:pt x="7223760" y="189881"/>
                </a:cubicBezTo>
              </a:path>
            </a:pathLst>
          </a:custGeom>
          <a:noFill/>
          <a:ln>
            <a:solidFill>
              <a:srgbClr val="FF7E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464278" y="3928256"/>
            <a:ext cx="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26207" y="4447619"/>
            <a:ext cx="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543361"/>
            <a:ext cx="3370216" cy="493479"/>
            <a:chOff x="0" y="288813"/>
            <a:chExt cx="3370216" cy="493479"/>
          </a:xfrm>
          <a:solidFill>
            <a:srgbClr val="131426"/>
          </a:solidFill>
        </p:grpSpPr>
        <p:sp>
          <p:nvSpPr>
            <p:cNvPr id="38" name="矩形 37"/>
            <p:cNvSpPr/>
            <p:nvPr/>
          </p:nvSpPr>
          <p:spPr>
            <a:xfrm>
              <a:off x="0" y="288813"/>
              <a:ext cx="3052812" cy="4934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直角三角形 38"/>
            <p:cNvSpPr/>
            <p:nvPr/>
          </p:nvSpPr>
          <p:spPr>
            <a:xfrm>
              <a:off x="3052811" y="292635"/>
              <a:ext cx="317405" cy="489657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37845" y="526415"/>
            <a:ext cx="2514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CONTENTS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317" y="2058494"/>
            <a:ext cx="1541406" cy="1537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226" y="2260777"/>
            <a:ext cx="1033224" cy="1030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95995" y="188341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心得与体会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674811" y="1883105"/>
            <a:ext cx="476054" cy="660941"/>
            <a:chOff x="1817577" y="1600203"/>
            <a:chExt cx="476054" cy="660941"/>
          </a:xfrm>
        </p:grpSpPr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817577" y="1600203"/>
              <a:ext cx="476054" cy="660941"/>
            </a:xfrm>
            <a:custGeom>
              <a:avLst/>
              <a:gdLst>
                <a:gd name="T0" fmla="*/ 999 w 1997"/>
                <a:gd name="T1" fmla="*/ 0 h 2783"/>
                <a:gd name="T2" fmla="*/ 0 w 1997"/>
                <a:gd name="T3" fmla="*/ 999 h 2783"/>
                <a:gd name="T4" fmla="*/ 142 w 1997"/>
                <a:gd name="T5" fmla="*/ 1512 h 2783"/>
                <a:gd name="T6" fmla="*/ 939 w 1997"/>
                <a:gd name="T7" fmla="*/ 2758 h 2783"/>
                <a:gd name="T8" fmla="*/ 942 w 1997"/>
                <a:gd name="T9" fmla="*/ 2761 h 2783"/>
                <a:gd name="T10" fmla="*/ 945 w 1997"/>
                <a:gd name="T11" fmla="*/ 2764 h 2783"/>
                <a:gd name="T12" fmla="*/ 948 w 1997"/>
                <a:gd name="T13" fmla="*/ 2766 h 2783"/>
                <a:gd name="T14" fmla="*/ 957 w 1997"/>
                <a:gd name="T15" fmla="*/ 2772 h 2783"/>
                <a:gd name="T16" fmla="*/ 970 w 1997"/>
                <a:gd name="T17" fmla="*/ 2778 h 2783"/>
                <a:gd name="T18" fmla="*/ 975 w 1997"/>
                <a:gd name="T19" fmla="*/ 2780 h 2783"/>
                <a:gd name="T20" fmla="*/ 982 w 1997"/>
                <a:gd name="T21" fmla="*/ 2782 h 2783"/>
                <a:gd name="T22" fmla="*/ 988 w 1997"/>
                <a:gd name="T23" fmla="*/ 2783 h 2783"/>
                <a:gd name="T24" fmla="*/ 993 w 1997"/>
                <a:gd name="T25" fmla="*/ 2783 h 2783"/>
                <a:gd name="T26" fmla="*/ 999 w 1997"/>
                <a:gd name="T27" fmla="*/ 2783 h 2783"/>
                <a:gd name="T28" fmla="*/ 999 w 1997"/>
                <a:gd name="T29" fmla="*/ 2783 h 2783"/>
                <a:gd name="T30" fmla="*/ 1004 w 1997"/>
                <a:gd name="T31" fmla="*/ 2783 h 2783"/>
                <a:gd name="T32" fmla="*/ 1010 w 1997"/>
                <a:gd name="T33" fmla="*/ 2783 h 2783"/>
                <a:gd name="T34" fmla="*/ 1016 w 1997"/>
                <a:gd name="T35" fmla="*/ 2781 h 2783"/>
                <a:gd name="T36" fmla="*/ 1023 w 1997"/>
                <a:gd name="T37" fmla="*/ 2780 h 2783"/>
                <a:gd name="T38" fmla="*/ 1029 w 1997"/>
                <a:gd name="T39" fmla="*/ 2778 h 2783"/>
                <a:gd name="T40" fmla="*/ 1036 w 1997"/>
                <a:gd name="T41" fmla="*/ 2774 h 2783"/>
                <a:gd name="T42" fmla="*/ 1042 w 1997"/>
                <a:gd name="T43" fmla="*/ 2771 h 2783"/>
                <a:gd name="T44" fmla="*/ 1050 w 1997"/>
                <a:gd name="T45" fmla="*/ 2765 h 2783"/>
                <a:gd name="T46" fmla="*/ 1053 w 1997"/>
                <a:gd name="T47" fmla="*/ 2763 h 2783"/>
                <a:gd name="T48" fmla="*/ 1056 w 1997"/>
                <a:gd name="T49" fmla="*/ 2760 h 2783"/>
                <a:gd name="T50" fmla="*/ 1059 w 1997"/>
                <a:gd name="T51" fmla="*/ 2757 h 2783"/>
                <a:gd name="T52" fmla="*/ 1066 w 1997"/>
                <a:gd name="T53" fmla="*/ 2749 h 2783"/>
                <a:gd name="T54" fmla="*/ 1855 w 1997"/>
                <a:gd name="T55" fmla="*/ 1512 h 2783"/>
                <a:gd name="T56" fmla="*/ 1705 w 1997"/>
                <a:gd name="T57" fmla="*/ 293 h 2783"/>
                <a:gd name="T58" fmla="*/ 393 w 1997"/>
                <a:gd name="T59" fmla="*/ 999 h 2783"/>
                <a:gd name="T60" fmla="*/ 1605 w 1997"/>
                <a:gd name="T61" fmla="*/ 999 h 2783"/>
                <a:gd name="T62" fmla="*/ 999 w 1997"/>
                <a:gd name="T63" fmla="*/ 160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97" h="2783">
                  <a:moveTo>
                    <a:pt x="1705" y="293"/>
                  </a:moveTo>
                  <a:cubicBezTo>
                    <a:pt x="1516" y="104"/>
                    <a:pt x="1266" y="0"/>
                    <a:pt x="999" y="0"/>
                  </a:cubicBezTo>
                  <a:cubicBezTo>
                    <a:pt x="732" y="0"/>
                    <a:pt x="481" y="104"/>
                    <a:pt x="293" y="293"/>
                  </a:cubicBezTo>
                  <a:cubicBezTo>
                    <a:pt x="104" y="481"/>
                    <a:pt x="0" y="732"/>
                    <a:pt x="0" y="999"/>
                  </a:cubicBezTo>
                  <a:cubicBezTo>
                    <a:pt x="0" y="1180"/>
                    <a:pt x="49" y="1358"/>
                    <a:pt x="142" y="1512"/>
                  </a:cubicBezTo>
                  <a:cubicBezTo>
                    <a:pt x="142" y="1512"/>
                    <a:pt x="142" y="1512"/>
                    <a:pt x="142" y="1512"/>
                  </a:cubicBezTo>
                  <a:cubicBezTo>
                    <a:pt x="174" y="1579"/>
                    <a:pt x="392" y="2025"/>
                    <a:pt x="933" y="2750"/>
                  </a:cubicBezTo>
                  <a:cubicBezTo>
                    <a:pt x="935" y="2753"/>
                    <a:pt x="937" y="2755"/>
                    <a:pt x="939" y="2758"/>
                  </a:cubicBezTo>
                  <a:cubicBezTo>
                    <a:pt x="940" y="2758"/>
                    <a:pt x="940" y="2758"/>
                    <a:pt x="940" y="2759"/>
                  </a:cubicBezTo>
                  <a:cubicBezTo>
                    <a:pt x="941" y="2759"/>
                    <a:pt x="942" y="2760"/>
                    <a:pt x="942" y="2761"/>
                  </a:cubicBezTo>
                  <a:cubicBezTo>
                    <a:pt x="943" y="2761"/>
                    <a:pt x="943" y="2762"/>
                    <a:pt x="944" y="2762"/>
                  </a:cubicBezTo>
                  <a:cubicBezTo>
                    <a:pt x="944" y="2763"/>
                    <a:pt x="945" y="2763"/>
                    <a:pt x="945" y="2764"/>
                  </a:cubicBezTo>
                  <a:cubicBezTo>
                    <a:pt x="946" y="2764"/>
                    <a:pt x="947" y="2765"/>
                    <a:pt x="948" y="2765"/>
                  </a:cubicBezTo>
                  <a:cubicBezTo>
                    <a:pt x="948" y="2766"/>
                    <a:pt x="948" y="2766"/>
                    <a:pt x="948" y="2766"/>
                  </a:cubicBezTo>
                  <a:cubicBezTo>
                    <a:pt x="951" y="2768"/>
                    <a:pt x="954" y="2770"/>
                    <a:pt x="956" y="2772"/>
                  </a:cubicBezTo>
                  <a:cubicBezTo>
                    <a:pt x="957" y="2772"/>
                    <a:pt x="957" y="2772"/>
                    <a:pt x="957" y="2772"/>
                  </a:cubicBezTo>
                  <a:cubicBezTo>
                    <a:pt x="960" y="2774"/>
                    <a:pt x="964" y="2776"/>
                    <a:pt x="968" y="2777"/>
                  </a:cubicBezTo>
                  <a:cubicBezTo>
                    <a:pt x="968" y="2778"/>
                    <a:pt x="969" y="2778"/>
                    <a:pt x="970" y="2778"/>
                  </a:cubicBezTo>
                  <a:cubicBezTo>
                    <a:pt x="971" y="2778"/>
                    <a:pt x="972" y="2779"/>
                    <a:pt x="973" y="2779"/>
                  </a:cubicBezTo>
                  <a:cubicBezTo>
                    <a:pt x="974" y="2779"/>
                    <a:pt x="974" y="2780"/>
                    <a:pt x="975" y="2780"/>
                  </a:cubicBezTo>
                  <a:cubicBezTo>
                    <a:pt x="976" y="2780"/>
                    <a:pt x="977" y="2781"/>
                    <a:pt x="978" y="2781"/>
                  </a:cubicBezTo>
                  <a:cubicBezTo>
                    <a:pt x="980" y="2781"/>
                    <a:pt x="981" y="2781"/>
                    <a:pt x="982" y="2782"/>
                  </a:cubicBezTo>
                  <a:cubicBezTo>
                    <a:pt x="983" y="2782"/>
                    <a:pt x="984" y="2782"/>
                    <a:pt x="985" y="2782"/>
                  </a:cubicBezTo>
                  <a:cubicBezTo>
                    <a:pt x="986" y="2782"/>
                    <a:pt x="987" y="2783"/>
                    <a:pt x="988" y="2783"/>
                  </a:cubicBezTo>
                  <a:cubicBezTo>
                    <a:pt x="989" y="2783"/>
                    <a:pt x="990" y="2783"/>
                    <a:pt x="991" y="2783"/>
                  </a:cubicBezTo>
                  <a:cubicBezTo>
                    <a:pt x="992" y="2783"/>
                    <a:pt x="993" y="2783"/>
                    <a:pt x="993" y="2783"/>
                  </a:cubicBezTo>
                  <a:cubicBezTo>
                    <a:pt x="995" y="2783"/>
                    <a:pt x="997" y="2783"/>
                    <a:pt x="998" y="2783"/>
                  </a:cubicBezTo>
                  <a:cubicBezTo>
                    <a:pt x="998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1001" y="2783"/>
                    <a:pt x="1003" y="2783"/>
                    <a:pt x="1004" y="2783"/>
                  </a:cubicBezTo>
                  <a:cubicBezTo>
                    <a:pt x="1005" y="2783"/>
                    <a:pt x="1006" y="2783"/>
                    <a:pt x="1007" y="2783"/>
                  </a:cubicBezTo>
                  <a:cubicBezTo>
                    <a:pt x="1008" y="2783"/>
                    <a:pt x="1009" y="2783"/>
                    <a:pt x="1010" y="2783"/>
                  </a:cubicBezTo>
                  <a:cubicBezTo>
                    <a:pt x="1011" y="2782"/>
                    <a:pt x="1012" y="2782"/>
                    <a:pt x="1012" y="2782"/>
                  </a:cubicBezTo>
                  <a:cubicBezTo>
                    <a:pt x="1014" y="2782"/>
                    <a:pt x="1015" y="2782"/>
                    <a:pt x="1016" y="2781"/>
                  </a:cubicBezTo>
                  <a:cubicBezTo>
                    <a:pt x="1017" y="2781"/>
                    <a:pt x="1019" y="2781"/>
                    <a:pt x="1020" y="2781"/>
                  </a:cubicBezTo>
                  <a:cubicBezTo>
                    <a:pt x="1021" y="2780"/>
                    <a:pt x="1022" y="2780"/>
                    <a:pt x="1023" y="2780"/>
                  </a:cubicBezTo>
                  <a:cubicBezTo>
                    <a:pt x="1024" y="2779"/>
                    <a:pt x="1025" y="2779"/>
                    <a:pt x="1026" y="2779"/>
                  </a:cubicBezTo>
                  <a:cubicBezTo>
                    <a:pt x="1027" y="2778"/>
                    <a:pt x="1028" y="2778"/>
                    <a:pt x="1029" y="2778"/>
                  </a:cubicBezTo>
                  <a:cubicBezTo>
                    <a:pt x="1029" y="2777"/>
                    <a:pt x="1030" y="2777"/>
                    <a:pt x="1031" y="2777"/>
                  </a:cubicBezTo>
                  <a:cubicBezTo>
                    <a:pt x="1033" y="2776"/>
                    <a:pt x="1034" y="2775"/>
                    <a:pt x="1036" y="2774"/>
                  </a:cubicBezTo>
                  <a:cubicBezTo>
                    <a:pt x="1036" y="2774"/>
                    <a:pt x="1037" y="2774"/>
                    <a:pt x="1037" y="2774"/>
                  </a:cubicBezTo>
                  <a:cubicBezTo>
                    <a:pt x="1038" y="2773"/>
                    <a:pt x="1040" y="2772"/>
                    <a:pt x="1042" y="2771"/>
                  </a:cubicBezTo>
                  <a:cubicBezTo>
                    <a:pt x="1042" y="2771"/>
                    <a:pt x="1042" y="2771"/>
                    <a:pt x="1042" y="2771"/>
                  </a:cubicBezTo>
                  <a:cubicBezTo>
                    <a:pt x="1045" y="2769"/>
                    <a:pt x="1048" y="2767"/>
                    <a:pt x="1050" y="2765"/>
                  </a:cubicBezTo>
                  <a:cubicBezTo>
                    <a:pt x="1051" y="2765"/>
                    <a:pt x="1051" y="2765"/>
                    <a:pt x="1051" y="2764"/>
                  </a:cubicBezTo>
                  <a:cubicBezTo>
                    <a:pt x="1052" y="2764"/>
                    <a:pt x="1053" y="2763"/>
                    <a:pt x="1053" y="2763"/>
                  </a:cubicBezTo>
                  <a:cubicBezTo>
                    <a:pt x="1054" y="2762"/>
                    <a:pt x="1054" y="2762"/>
                    <a:pt x="1055" y="2761"/>
                  </a:cubicBezTo>
                  <a:cubicBezTo>
                    <a:pt x="1055" y="2761"/>
                    <a:pt x="1056" y="2760"/>
                    <a:pt x="1056" y="2760"/>
                  </a:cubicBezTo>
                  <a:cubicBezTo>
                    <a:pt x="1057" y="2759"/>
                    <a:pt x="1058" y="2758"/>
                    <a:pt x="1058" y="2757"/>
                  </a:cubicBezTo>
                  <a:cubicBezTo>
                    <a:pt x="1059" y="2757"/>
                    <a:pt x="1059" y="2757"/>
                    <a:pt x="1059" y="2757"/>
                  </a:cubicBezTo>
                  <a:cubicBezTo>
                    <a:pt x="1062" y="2754"/>
                    <a:pt x="1064" y="2751"/>
                    <a:pt x="1066" y="2749"/>
                  </a:cubicBezTo>
                  <a:cubicBezTo>
                    <a:pt x="1066" y="2749"/>
                    <a:pt x="1066" y="2749"/>
                    <a:pt x="1066" y="2749"/>
                  </a:cubicBezTo>
                  <a:cubicBezTo>
                    <a:pt x="1591" y="2011"/>
                    <a:pt x="1828" y="1564"/>
                    <a:pt x="1855" y="1512"/>
                  </a:cubicBezTo>
                  <a:cubicBezTo>
                    <a:pt x="1855" y="1512"/>
                    <a:pt x="1855" y="1512"/>
                    <a:pt x="1855" y="1512"/>
                  </a:cubicBezTo>
                  <a:cubicBezTo>
                    <a:pt x="1948" y="1358"/>
                    <a:pt x="1997" y="1180"/>
                    <a:pt x="1997" y="999"/>
                  </a:cubicBezTo>
                  <a:cubicBezTo>
                    <a:pt x="1997" y="732"/>
                    <a:pt x="1894" y="481"/>
                    <a:pt x="1705" y="293"/>
                  </a:cubicBezTo>
                  <a:close/>
                  <a:moveTo>
                    <a:pt x="999" y="1605"/>
                  </a:moveTo>
                  <a:cubicBezTo>
                    <a:pt x="665" y="1605"/>
                    <a:pt x="393" y="1333"/>
                    <a:pt x="393" y="999"/>
                  </a:cubicBezTo>
                  <a:cubicBezTo>
                    <a:pt x="393" y="665"/>
                    <a:pt x="665" y="393"/>
                    <a:pt x="999" y="393"/>
                  </a:cubicBezTo>
                  <a:cubicBezTo>
                    <a:pt x="1333" y="393"/>
                    <a:pt x="1605" y="665"/>
                    <a:pt x="1605" y="999"/>
                  </a:cubicBezTo>
                  <a:cubicBezTo>
                    <a:pt x="1605" y="1333"/>
                    <a:pt x="1333" y="1605"/>
                    <a:pt x="999" y="1605"/>
                  </a:cubicBezTo>
                  <a:close/>
                  <a:moveTo>
                    <a:pt x="999" y="1605"/>
                  </a:moveTo>
                  <a:cubicBezTo>
                    <a:pt x="999" y="1605"/>
                    <a:pt x="999" y="1605"/>
                    <a:pt x="999" y="1605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933736" y="1717151"/>
              <a:ext cx="243736" cy="243736"/>
            </a:xfrm>
            <a:custGeom>
              <a:avLst/>
              <a:gdLst>
                <a:gd name="T0" fmla="*/ 442 w 884"/>
                <a:gd name="T1" fmla="*/ 0 h 884"/>
                <a:gd name="T2" fmla="*/ 0 w 884"/>
                <a:gd name="T3" fmla="*/ 442 h 884"/>
                <a:gd name="T4" fmla="*/ 442 w 884"/>
                <a:gd name="T5" fmla="*/ 884 h 884"/>
                <a:gd name="T6" fmla="*/ 884 w 884"/>
                <a:gd name="T7" fmla="*/ 442 h 884"/>
                <a:gd name="T8" fmla="*/ 442 w 884"/>
                <a:gd name="T9" fmla="*/ 0 h 884"/>
                <a:gd name="T10" fmla="*/ 442 w 884"/>
                <a:gd name="T11" fmla="*/ 0 h 884"/>
                <a:gd name="T12" fmla="*/ 442 w 884"/>
                <a:gd name="T13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884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5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  <a:moveTo>
                    <a:pt x="442" y="0"/>
                  </a:moveTo>
                  <a:cubicBezTo>
                    <a:pt x="442" y="0"/>
                    <a:pt x="442" y="0"/>
                    <a:pt x="442" y="0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798320" y="1952644"/>
            <a:ext cx="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119993" y="1696346"/>
            <a:ext cx="476054" cy="660941"/>
            <a:chOff x="1817577" y="1600203"/>
            <a:chExt cx="476054" cy="660941"/>
          </a:xfrm>
        </p:grpSpPr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1817577" y="1600203"/>
              <a:ext cx="476054" cy="660941"/>
            </a:xfrm>
            <a:custGeom>
              <a:avLst/>
              <a:gdLst>
                <a:gd name="T0" fmla="*/ 999 w 1997"/>
                <a:gd name="T1" fmla="*/ 0 h 2783"/>
                <a:gd name="T2" fmla="*/ 0 w 1997"/>
                <a:gd name="T3" fmla="*/ 999 h 2783"/>
                <a:gd name="T4" fmla="*/ 142 w 1997"/>
                <a:gd name="T5" fmla="*/ 1512 h 2783"/>
                <a:gd name="T6" fmla="*/ 939 w 1997"/>
                <a:gd name="T7" fmla="*/ 2758 h 2783"/>
                <a:gd name="T8" fmla="*/ 942 w 1997"/>
                <a:gd name="T9" fmla="*/ 2761 h 2783"/>
                <a:gd name="T10" fmla="*/ 945 w 1997"/>
                <a:gd name="T11" fmla="*/ 2764 h 2783"/>
                <a:gd name="T12" fmla="*/ 948 w 1997"/>
                <a:gd name="T13" fmla="*/ 2766 h 2783"/>
                <a:gd name="T14" fmla="*/ 957 w 1997"/>
                <a:gd name="T15" fmla="*/ 2772 h 2783"/>
                <a:gd name="T16" fmla="*/ 970 w 1997"/>
                <a:gd name="T17" fmla="*/ 2778 h 2783"/>
                <a:gd name="T18" fmla="*/ 975 w 1997"/>
                <a:gd name="T19" fmla="*/ 2780 h 2783"/>
                <a:gd name="T20" fmla="*/ 982 w 1997"/>
                <a:gd name="T21" fmla="*/ 2782 h 2783"/>
                <a:gd name="T22" fmla="*/ 988 w 1997"/>
                <a:gd name="T23" fmla="*/ 2783 h 2783"/>
                <a:gd name="T24" fmla="*/ 993 w 1997"/>
                <a:gd name="T25" fmla="*/ 2783 h 2783"/>
                <a:gd name="T26" fmla="*/ 999 w 1997"/>
                <a:gd name="T27" fmla="*/ 2783 h 2783"/>
                <a:gd name="T28" fmla="*/ 999 w 1997"/>
                <a:gd name="T29" fmla="*/ 2783 h 2783"/>
                <a:gd name="T30" fmla="*/ 1004 w 1997"/>
                <a:gd name="T31" fmla="*/ 2783 h 2783"/>
                <a:gd name="T32" fmla="*/ 1010 w 1997"/>
                <a:gd name="T33" fmla="*/ 2783 h 2783"/>
                <a:gd name="T34" fmla="*/ 1016 w 1997"/>
                <a:gd name="T35" fmla="*/ 2781 h 2783"/>
                <a:gd name="T36" fmla="*/ 1023 w 1997"/>
                <a:gd name="T37" fmla="*/ 2780 h 2783"/>
                <a:gd name="T38" fmla="*/ 1029 w 1997"/>
                <a:gd name="T39" fmla="*/ 2778 h 2783"/>
                <a:gd name="T40" fmla="*/ 1036 w 1997"/>
                <a:gd name="T41" fmla="*/ 2774 h 2783"/>
                <a:gd name="T42" fmla="*/ 1042 w 1997"/>
                <a:gd name="T43" fmla="*/ 2771 h 2783"/>
                <a:gd name="T44" fmla="*/ 1050 w 1997"/>
                <a:gd name="T45" fmla="*/ 2765 h 2783"/>
                <a:gd name="T46" fmla="*/ 1053 w 1997"/>
                <a:gd name="T47" fmla="*/ 2763 h 2783"/>
                <a:gd name="T48" fmla="*/ 1056 w 1997"/>
                <a:gd name="T49" fmla="*/ 2760 h 2783"/>
                <a:gd name="T50" fmla="*/ 1059 w 1997"/>
                <a:gd name="T51" fmla="*/ 2757 h 2783"/>
                <a:gd name="T52" fmla="*/ 1066 w 1997"/>
                <a:gd name="T53" fmla="*/ 2749 h 2783"/>
                <a:gd name="T54" fmla="*/ 1855 w 1997"/>
                <a:gd name="T55" fmla="*/ 1512 h 2783"/>
                <a:gd name="T56" fmla="*/ 1705 w 1997"/>
                <a:gd name="T57" fmla="*/ 293 h 2783"/>
                <a:gd name="T58" fmla="*/ 393 w 1997"/>
                <a:gd name="T59" fmla="*/ 999 h 2783"/>
                <a:gd name="T60" fmla="*/ 1605 w 1997"/>
                <a:gd name="T61" fmla="*/ 999 h 2783"/>
                <a:gd name="T62" fmla="*/ 999 w 1997"/>
                <a:gd name="T63" fmla="*/ 160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97" h="2783">
                  <a:moveTo>
                    <a:pt x="1705" y="293"/>
                  </a:moveTo>
                  <a:cubicBezTo>
                    <a:pt x="1516" y="104"/>
                    <a:pt x="1266" y="0"/>
                    <a:pt x="999" y="0"/>
                  </a:cubicBezTo>
                  <a:cubicBezTo>
                    <a:pt x="732" y="0"/>
                    <a:pt x="481" y="104"/>
                    <a:pt x="293" y="293"/>
                  </a:cubicBezTo>
                  <a:cubicBezTo>
                    <a:pt x="104" y="481"/>
                    <a:pt x="0" y="732"/>
                    <a:pt x="0" y="999"/>
                  </a:cubicBezTo>
                  <a:cubicBezTo>
                    <a:pt x="0" y="1180"/>
                    <a:pt x="49" y="1358"/>
                    <a:pt x="142" y="1512"/>
                  </a:cubicBezTo>
                  <a:cubicBezTo>
                    <a:pt x="142" y="1512"/>
                    <a:pt x="142" y="1512"/>
                    <a:pt x="142" y="1512"/>
                  </a:cubicBezTo>
                  <a:cubicBezTo>
                    <a:pt x="174" y="1579"/>
                    <a:pt x="392" y="2025"/>
                    <a:pt x="933" y="2750"/>
                  </a:cubicBezTo>
                  <a:cubicBezTo>
                    <a:pt x="935" y="2753"/>
                    <a:pt x="937" y="2755"/>
                    <a:pt x="939" y="2758"/>
                  </a:cubicBezTo>
                  <a:cubicBezTo>
                    <a:pt x="940" y="2758"/>
                    <a:pt x="940" y="2758"/>
                    <a:pt x="940" y="2759"/>
                  </a:cubicBezTo>
                  <a:cubicBezTo>
                    <a:pt x="941" y="2759"/>
                    <a:pt x="942" y="2760"/>
                    <a:pt x="942" y="2761"/>
                  </a:cubicBezTo>
                  <a:cubicBezTo>
                    <a:pt x="943" y="2761"/>
                    <a:pt x="943" y="2762"/>
                    <a:pt x="944" y="2762"/>
                  </a:cubicBezTo>
                  <a:cubicBezTo>
                    <a:pt x="944" y="2763"/>
                    <a:pt x="945" y="2763"/>
                    <a:pt x="945" y="2764"/>
                  </a:cubicBezTo>
                  <a:cubicBezTo>
                    <a:pt x="946" y="2764"/>
                    <a:pt x="947" y="2765"/>
                    <a:pt x="948" y="2765"/>
                  </a:cubicBezTo>
                  <a:cubicBezTo>
                    <a:pt x="948" y="2766"/>
                    <a:pt x="948" y="2766"/>
                    <a:pt x="948" y="2766"/>
                  </a:cubicBezTo>
                  <a:cubicBezTo>
                    <a:pt x="951" y="2768"/>
                    <a:pt x="954" y="2770"/>
                    <a:pt x="956" y="2772"/>
                  </a:cubicBezTo>
                  <a:cubicBezTo>
                    <a:pt x="957" y="2772"/>
                    <a:pt x="957" y="2772"/>
                    <a:pt x="957" y="2772"/>
                  </a:cubicBezTo>
                  <a:cubicBezTo>
                    <a:pt x="960" y="2774"/>
                    <a:pt x="964" y="2776"/>
                    <a:pt x="968" y="2777"/>
                  </a:cubicBezTo>
                  <a:cubicBezTo>
                    <a:pt x="968" y="2778"/>
                    <a:pt x="969" y="2778"/>
                    <a:pt x="970" y="2778"/>
                  </a:cubicBezTo>
                  <a:cubicBezTo>
                    <a:pt x="971" y="2778"/>
                    <a:pt x="972" y="2779"/>
                    <a:pt x="973" y="2779"/>
                  </a:cubicBezTo>
                  <a:cubicBezTo>
                    <a:pt x="974" y="2779"/>
                    <a:pt x="974" y="2780"/>
                    <a:pt x="975" y="2780"/>
                  </a:cubicBezTo>
                  <a:cubicBezTo>
                    <a:pt x="976" y="2780"/>
                    <a:pt x="977" y="2781"/>
                    <a:pt x="978" y="2781"/>
                  </a:cubicBezTo>
                  <a:cubicBezTo>
                    <a:pt x="980" y="2781"/>
                    <a:pt x="981" y="2781"/>
                    <a:pt x="982" y="2782"/>
                  </a:cubicBezTo>
                  <a:cubicBezTo>
                    <a:pt x="983" y="2782"/>
                    <a:pt x="984" y="2782"/>
                    <a:pt x="985" y="2782"/>
                  </a:cubicBezTo>
                  <a:cubicBezTo>
                    <a:pt x="986" y="2782"/>
                    <a:pt x="987" y="2783"/>
                    <a:pt x="988" y="2783"/>
                  </a:cubicBezTo>
                  <a:cubicBezTo>
                    <a:pt x="989" y="2783"/>
                    <a:pt x="990" y="2783"/>
                    <a:pt x="991" y="2783"/>
                  </a:cubicBezTo>
                  <a:cubicBezTo>
                    <a:pt x="992" y="2783"/>
                    <a:pt x="993" y="2783"/>
                    <a:pt x="993" y="2783"/>
                  </a:cubicBezTo>
                  <a:cubicBezTo>
                    <a:pt x="995" y="2783"/>
                    <a:pt x="997" y="2783"/>
                    <a:pt x="998" y="2783"/>
                  </a:cubicBezTo>
                  <a:cubicBezTo>
                    <a:pt x="998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999" y="2783"/>
                    <a:pt x="999" y="2783"/>
                    <a:pt x="999" y="2783"/>
                  </a:cubicBezTo>
                  <a:cubicBezTo>
                    <a:pt x="1001" y="2783"/>
                    <a:pt x="1003" y="2783"/>
                    <a:pt x="1004" y="2783"/>
                  </a:cubicBezTo>
                  <a:cubicBezTo>
                    <a:pt x="1005" y="2783"/>
                    <a:pt x="1006" y="2783"/>
                    <a:pt x="1007" y="2783"/>
                  </a:cubicBezTo>
                  <a:cubicBezTo>
                    <a:pt x="1008" y="2783"/>
                    <a:pt x="1009" y="2783"/>
                    <a:pt x="1010" y="2783"/>
                  </a:cubicBezTo>
                  <a:cubicBezTo>
                    <a:pt x="1011" y="2782"/>
                    <a:pt x="1012" y="2782"/>
                    <a:pt x="1012" y="2782"/>
                  </a:cubicBezTo>
                  <a:cubicBezTo>
                    <a:pt x="1014" y="2782"/>
                    <a:pt x="1015" y="2782"/>
                    <a:pt x="1016" y="2781"/>
                  </a:cubicBezTo>
                  <a:cubicBezTo>
                    <a:pt x="1017" y="2781"/>
                    <a:pt x="1019" y="2781"/>
                    <a:pt x="1020" y="2781"/>
                  </a:cubicBezTo>
                  <a:cubicBezTo>
                    <a:pt x="1021" y="2780"/>
                    <a:pt x="1022" y="2780"/>
                    <a:pt x="1023" y="2780"/>
                  </a:cubicBezTo>
                  <a:cubicBezTo>
                    <a:pt x="1024" y="2779"/>
                    <a:pt x="1025" y="2779"/>
                    <a:pt x="1026" y="2779"/>
                  </a:cubicBezTo>
                  <a:cubicBezTo>
                    <a:pt x="1027" y="2778"/>
                    <a:pt x="1028" y="2778"/>
                    <a:pt x="1029" y="2778"/>
                  </a:cubicBezTo>
                  <a:cubicBezTo>
                    <a:pt x="1029" y="2777"/>
                    <a:pt x="1030" y="2777"/>
                    <a:pt x="1031" y="2777"/>
                  </a:cubicBezTo>
                  <a:cubicBezTo>
                    <a:pt x="1033" y="2776"/>
                    <a:pt x="1034" y="2775"/>
                    <a:pt x="1036" y="2774"/>
                  </a:cubicBezTo>
                  <a:cubicBezTo>
                    <a:pt x="1036" y="2774"/>
                    <a:pt x="1037" y="2774"/>
                    <a:pt x="1037" y="2774"/>
                  </a:cubicBezTo>
                  <a:cubicBezTo>
                    <a:pt x="1038" y="2773"/>
                    <a:pt x="1040" y="2772"/>
                    <a:pt x="1042" y="2771"/>
                  </a:cubicBezTo>
                  <a:cubicBezTo>
                    <a:pt x="1042" y="2771"/>
                    <a:pt x="1042" y="2771"/>
                    <a:pt x="1042" y="2771"/>
                  </a:cubicBezTo>
                  <a:cubicBezTo>
                    <a:pt x="1045" y="2769"/>
                    <a:pt x="1048" y="2767"/>
                    <a:pt x="1050" y="2765"/>
                  </a:cubicBezTo>
                  <a:cubicBezTo>
                    <a:pt x="1051" y="2765"/>
                    <a:pt x="1051" y="2765"/>
                    <a:pt x="1051" y="2764"/>
                  </a:cubicBezTo>
                  <a:cubicBezTo>
                    <a:pt x="1052" y="2764"/>
                    <a:pt x="1053" y="2763"/>
                    <a:pt x="1053" y="2763"/>
                  </a:cubicBezTo>
                  <a:cubicBezTo>
                    <a:pt x="1054" y="2762"/>
                    <a:pt x="1054" y="2762"/>
                    <a:pt x="1055" y="2761"/>
                  </a:cubicBezTo>
                  <a:cubicBezTo>
                    <a:pt x="1055" y="2761"/>
                    <a:pt x="1056" y="2760"/>
                    <a:pt x="1056" y="2760"/>
                  </a:cubicBezTo>
                  <a:cubicBezTo>
                    <a:pt x="1057" y="2759"/>
                    <a:pt x="1058" y="2758"/>
                    <a:pt x="1058" y="2757"/>
                  </a:cubicBezTo>
                  <a:cubicBezTo>
                    <a:pt x="1059" y="2757"/>
                    <a:pt x="1059" y="2757"/>
                    <a:pt x="1059" y="2757"/>
                  </a:cubicBezTo>
                  <a:cubicBezTo>
                    <a:pt x="1062" y="2754"/>
                    <a:pt x="1064" y="2751"/>
                    <a:pt x="1066" y="2749"/>
                  </a:cubicBezTo>
                  <a:cubicBezTo>
                    <a:pt x="1066" y="2749"/>
                    <a:pt x="1066" y="2749"/>
                    <a:pt x="1066" y="2749"/>
                  </a:cubicBezTo>
                  <a:cubicBezTo>
                    <a:pt x="1591" y="2011"/>
                    <a:pt x="1828" y="1564"/>
                    <a:pt x="1855" y="1512"/>
                  </a:cubicBezTo>
                  <a:cubicBezTo>
                    <a:pt x="1855" y="1512"/>
                    <a:pt x="1855" y="1512"/>
                    <a:pt x="1855" y="1512"/>
                  </a:cubicBezTo>
                  <a:cubicBezTo>
                    <a:pt x="1948" y="1358"/>
                    <a:pt x="1997" y="1180"/>
                    <a:pt x="1997" y="999"/>
                  </a:cubicBezTo>
                  <a:cubicBezTo>
                    <a:pt x="1997" y="732"/>
                    <a:pt x="1894" y="481"/>
                    <a:pt x="1705" y="293"/>
                  </a:cubicBezTo>
                  <a:close/>
                  <a:moveTo>
                    <a:pt x="999" y="1605"/>
                  </a:moveTo>
                  <a:cubicBezTo>
                    <a:pt x="665" y="1605"/>
                    <a:pt x="393" y="1333"/>
                    <a:pt x="393" y="999"/>
                  </a:cubicBezTo>
                  <a:cubicBezTo>
                    <a:pt x="393" y="665"/>
                    <a:pt x="665" y="393"/>
                    <a:pt x="999" y="393"/>
                  </a:cubicBezTo>
                  <a:cubicBezTo>
                    <a:pt x="1333" y="393"/>
                    <a:pt x="1605" y="665"/>
                    <a:pt x="1605" y="999"/>
                  </a:cubicBezTo>
                  <a:cubicBezTo>
                    <a:pt x="1605" y="1333"/>
                    <a:pt x="1333" y="1605"/>
                    <a:pt x="999" y="1605"/>
                  </a:cubicBezTo>
                  <a:close/>
                  <a:moveTo>
                    <a:pt x="999" y="1605"/>
                  </a:moveTo>
                  <a:cubicBezTo>
                    <a:pt x="999" y="1605"/>
                    <a:pt x="999" y="1605"/>
                    <a:pt x="999" y="1605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1933736" y="1717151"/>
              <a:ext cx="243736" cy="243736"/>
            </a:xfrm>
            <a:custGeom>
              <a:avLst/>
              <a:gdLst>
                <a:gd name="T0" fmla="*/ 442 w 884"/>
                <a:gd name="T1" fmla="*/ 0 h 884"/>
                <a:gd name="T2" fmla="*/ 0 w 884"/>
                <a:gd name="T3" fmla="*/ 442 h 884"/>
                <a:gd name="T4" fmla="*/ 442 w 884"/>
                <a:gd name="T5" fmla="*/ 884 h 884"/>
                <a:gd name="T6" fmla="*/ 884 w 884"/>
                <a:gd name="T7" fmla="*/ 442 h 884"/>
                <a:gd name="T8" fmla="*/ 442 w 884"/>
                <a:gd name="T9" fmla="*/ 0 h 884"/>
                <a:gd name="T10" fmla="*/ 442 w 884"/>
                <a:gd name="T11" fmla="*/ 0 h 884"/>
                <a:gd name="T12" fmla="*/ 442 w 884"/>
                <a:gd name="T13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884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5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  <a:moveTo>
                    <a:pt x="442" y="0"/>
                  </a:moveTo>
                  <a:cubicBezTo>
                    <a:pt x="442" y="0"/>
                    <a:pt x="442" y="0"/>
                    <a:pt x="442" y="0"/>
                  </a:cubicBezTo>
                </a:path>
              </a:pathLst>
            </a:custGeom>
            <a:solidFill>
              <a:srgbClr val="D95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262194" y="1766803"/>
            <a:ext cx="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1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2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1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1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4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6" presetID="2" presetClass="entr" presetSubtype="2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7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7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26" grpId="0" bldLvl="0" animBg="1"/>
          <p:bldP spid="28" grpId="0"/>
          <p:bldP spid="29" grpId="0"/>
          <p:bldP spid="40" grpId="0"/>
          <p:bldP spid="13" grpId="0"/>
          <p:bldP spid="27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1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2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8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4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26" grpId="0" bldLvl="0" animBg="1"/>
          <p:bldP spid="28" grpId="0"/>
          <p:bldP spid="29" grpId="0"/>
          <p:bldP spid="13" grpId="0"/>
          <p:bldP spid="27" grpId="0"/>
          <p:bldP spid="30" grpId="0"/>
          <p:bldP spid="4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09905"/>
            <a:ext cx="3700641" cy="526281"/>
            <a:chOff x="0" y="539762"/>
            <a:chExt cx="3370216" cy="497078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17" name="矩形 1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>
                <a:off x="3052811" y="289036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3"/>
            <p:cNvSpPr txBox="1"/>
            <p:nvPr/>
          </p:nvSpPr>
          <p:spPr>
            <a:xfrm>
              <a:off x="551700" y="539762"/>
              <a:ext cx="1984153" cy="49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选题介绍</a:t>
              </a:r>
              <a:endPara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60" y="2129155"/>
            <a:ext cx="3308985" cy="3308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29435" y="2129155"/>
            <a:ext cx="6728460" cy="4921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参考命题：</a:t>
            </a:r>
            <a:r>
              <a:rPr lang="zh-CN" altLang="en-US" sz="32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  <a:sym typeface="+mn-ea"/>
              </a:rPr>
              <a:t>Kylin照片文字识别工具</a:t>
            </a:r>
            <a:endParaRPr lang="en-US" altLang="zh-CN" sz="3200" b="1" noProof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924685" y="2709545"/>
            <a:ext cx="4711700" cy="18415"/>
          </a:xfrm>
          <a:prstGeom prst="line">
            <a:avLst/>
          </a:prstGeom>
          <a:ln>
            <a:solidFill>
              <a:srgbClr val="0072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33575" y="2860675"/>
            <a:ext cx="6141720" cy="3531235"/>
          </a:xfrm>
          <a:prstGeom prst="rect">
            <a:avLst/>
          </a:prstGeom>
          <a:noFill/>
          <a:ln w="22225">
            <a:solidFill>
              <a:srgbClr val="0072A9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功能要求：</a:t>
            </a:r>
            <a:endParaRPr lang="zh-CN" altLang="en-US" sz="2800" noProof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 a</a:t>
            </a: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、对指定照片中的文字进行识别，并将所识别的文字以有好的方式展示</a:t>
            </a:r>
          </a:p>
          <a:p>
            <a:pPr algn="l">
              <a:lnSpc>
                <a:spcPct val="130000"/>
              </a:lnSpc>
            </a:pPr>
            <a:r>
              <a:rPr lang="en-US" altLang="zh-CN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 b</a:t>
            </a: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、针对选定的屏幕区域中包含的文字进行识别，并将所识别的文字以友好的形式展示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05790" y="2085340"/>
            <a:ext cx="1158240" cy="1247140"/>
            <a:chOff x="1927" y="2821"/>
            <a:chExt cx="2264" cy="2266"/>
          </a:xfrm>
        </p:grpSpPr>
        <p:sp>
          <p:nvSpPr>
            <p:cNvPr id="12" name="矩形 11"/>
            <p:cNvSpPr/>
            <p:nvPr/>
          </p:nvSpPr>
          <p:spPr>
            <a:xfrm>
              <a:off x="1927" y="2821"/>
              <a:ext cx="2265" cy="2267"/>
            </a:xfrm>
            <a:prstGeom prst="rect">
              <a:avLst/>
            </a:prstGeom>
            <a:noFill/>
            <a:ln w="38100">
              <a:solidFill>
                <a:srgbClr val="0072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02" name="Freeform 283"/>
            <p:cNvSpPr>
              <a:spLocks noEditPoints="1"/>
            </p:cNvSpPr>
            <p:nvPr/>
          </p:nvSpPr>
          <p:spPr>
            <a:xfrm>
              <a:off x="2547" y="3305"/>
              <a:ext cx="1025" cy="129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5" h="120">
                  <a:moveTo>
                    <a:pt x="41" y="0"/>
                  </a:moveTo>
                  <a:cubicBezTo>
                    <a:pt x="37" y="0"/>
                    <a:pt x="32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5" y="6"/>
                    <a:pt x="18" y="1"/>
                    <a:pt x="14" y="1"/>
                  </a:cubicBezTo>
                  <a:cubicBezTo>
                    <a:pt x="10" y="1"/>
                    <a:pt x="6" y="4"/>
                    <a:pt x="3" y="8"/>
                  </a:cubicBezTo>
                  <a:cubicBezTo>
                    <a:pt x="1" y="11"/>
                    <a:pt x="0" y="16"/>
                    <a:pt x="0" y="21"/>
                  </a:cubicBezTo>
                  <a:cubicBezTo>
                    <a:pt x="0" y="26"/>
                    <a:pt x="1" y="30"/>
                    <a:pt x="3" y="34"/>
                  </a:cubicBezTo>
                  <a:cubicBezTo>
                    <a:pt x="6" y="38"/>
                    <a:pt x="10" y="40"/>
                    <a:pt x="14" y="40"/>
                  </a:cubicBezTo>
                  <a:cubicBezTo>
                    <a:pt x="18" y="40"/>
                    <a:pt x="27" y="38"/>
                    <a:pt x="31" y="37"/>
                  </a:cubicBezTo>
                  <a:cubicBezTo>
                    <a:pt x="34" y="40"/>
                    <a:pt x="38" y="41"/>
                    <a:pt x="41" y="41"/>
                  </a:cubicBezTo>
                  <a:cubicBezTo>
                    <a:pt x="42" y="41"/>
                    <a:pt x="43" y="41"/>
                    <a:pt x="43" y="41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3" y="37"/>
                    <a:pt x="76" y="38"/>
                    <a:pt x="79" y="38"/>
                  </a:cubicBezTo>
                  <a:cubicBezTo>
                    <a:pt x="86" y="38"/>
                    <a:pt x="91" y="33"/>
                    <a:pt x="91" y="26"/>
                  </a:cubicBezTo>
                  <a:cubicBezTo>
                    <a:pt x="91" y="19"/>
                    <a:pt x="86" y="14"/>
                    <a:pt x="79" y="14"/>
                  </a:cubicBezTo>
                  <a:cubicBezTo>
                    <a:pt x="76" y="14"/>
                    <a:pt x="73" y="15"/>
                    <a:pt x="71" y="1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1"/>
                    <a:pt x="44" y="0"/>
                    <a:pt x="41" y="0"/>
                  </a:cubicBezTo>
                  <a:close/>
                  <a:moveTo>
                    <a:pt x="65" y="43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5" y="43"/>
                    <a:pt x="65" y="43"/>
                    <a:pt x="65" y="43"/>
                  </a:cubicBezTo>
                  <a:close/>
                  <a:moveTo>
                    <a:pt x="10" y="12"/>
                  </a:moveTo>
                  <a:cubicBezTo>
                    <a:pt x="11" y="10"/>
                    <a:pt x="12" y="9"/>
                    <a:pt x="14" y="9"/>
                  </a:cubicBezTo>
                  <a:cubicBezTo>
                    <a:pt x="16" y="9"/>
                    <a:pt x="17" y="10"/>
                    <a:pt x="18" y="12"/>
                  </a:cubicBezTo>
                  <a:cubicBezTo>
                    <a:pt x="20" y="14"/>
                    <a:pt x="21" y="17"/>
                    <a:pt x="21" y="21"/>
                  </a:cubicBezTo>
                  <a:cubicBezTo>
                    <a:pt x="21" y="24"/>
                    <a:pt x="20" y="27"/>
                    <a:pt x="18" y="30"/>
                  </a:cubicBezTo>
                  <a:cubicBezTo>
                    <a:pt x="17" y="31"/>
                    <a:pt x="16" y="32"/>
                    <a:pt x="14" y="32"/>
                  </a:cubicBezTo>
                  <a:cubicBezTo>
                    <a:pt x="12" y="32"/>
                    <a:pt x="11" y="31"/>
                    <a:pt x="10" y="30"/>
                  </a:cubicBezTo>
                  <a:cubicBezTo>
                    <a:pt x="8" y="27"/>
                    <a:pt x="7" y="24"/>
                    <a:pt x="7" y="21"/>
                  </a:cubicBezTo>
                  <a:cubicBezTo>
                    <a:pt x="7" y="17"/>
                    <a:pt x="8" y="14"/>
                    <a:pt x="10" y="12"/>
                  </a:cubicBezTo>
                  <a:close/>
                  <a:moveTo>
                    <a:pt x="35" y="11"/>
                  </a:moveTo>
                  <a:cubicBezTo>
                    <a:pt x="37" y="9"/>
                    <a:pt x="39" y="8"/>
                    <a:pt x="41" y="8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3"/>
                    <a:pt x="50" y="17"/>
                    <a:pt x="50" y="21"/>
                  </a:cubicBezTo>
                  <a:cubicBezTo>
                    <a:pt x="50" y="24"/>
                    <a:pt x="49" y="28"/>
                    <a:pt x="47" y="30"/>
                  </a:cubicBezTo>
                  <a:cubicBezTo>
                    <a:pt x="45" y="32"/>
                    <a:pt x="43" y="34"/>
                    <a:pt x="41" y="34"/>
                  </a:cubicBezTo>
                  <a:cubicBezTo>
                    <a:pt x="39" y="34"/>
                    <a:pt x="37" y="32"/>
                    <a:pt x="35" y="30"/>
                  </a:cubicBezTo>
                  <a:cubicBezTo>
                    <a:pt x="34" y="28"/>
                    <a:pt x="33" y="24"/>
                    <a:pt x="33" y="21"/>
                  </a:cubicBezTo>
                  <a:cubicBezTo>
                    <a:pt x="33" y="17"/>
                    <a:pt x="34" y="13"/>
                    <a:pt x="35" y="11"/>
                  </a:cubicBez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6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60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8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5" y="1967230"/>
            <a:ext cx="7923530" cy="2923540"/>
          </a:xfrm>
          <a:prstGeom prst="rect">
            <a:avLst/>
          </a:prstGeom>
        </p:spPr>
      </p:pic>
      <p:pic>
        <p:nvPicPr>
          <p:cNvPr id="4" name="图片 3" descr="del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05" y="1251585"/>
            <a:ext cx="5915025" cy="5100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980" y="1454150"/>
            <a:ext cx="8702675" cy="4897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17" name="矩形 1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软件产品</a:t>
              </a:r>
            </a:p>
          </p:txBody>
        </p:sp>
      </p:grpSp>
      <p:pic>
        <p:nvPicPr>
          <p:cNvPr id="8" name="图片 7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40" y="1967230"/>
            <a:ext cx="3308985" cy="330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/>
          <p:cNvGrpSpPr/>
          <p:nvPr/>
        </p:nvGrpSpPr>
        <p:grpSpPr>
          <a:xfrm>
            <a:off x="1204595" y="1066165"/>
            <a:ext cx="9660890" cy="4986655"/>
            <a:chOff x="1616075" y="3376613"/>
            <a:chExt cx="5407026" cy="1304925"/>
          </a:xfrm>
          <a:solidFill>
            <a:schemeClr val="bg1">
              <a:lumMod val="85000"/>
              <a:alpha val="80000"/>
            </a:schemeClr>
          </a:solidFill>
        </p:grpSpPr>
        <p:sp>
          <p:nvSpPr>
            <p:cNvPr id="113" name="Freeform 5"/>
            <p:cNvSpPr/>
            <p:nvPr/>
          </p:nvSpPr>
          <p:spPr bwMode="auto">
            <a:xfrm>
              <a:off x="4975225" y="3417888"/>
              <a:ext cx="41275" cy="11113"/>
            </a:xfrm>
            <a:custGeom>
              <a:avLst/>
              <a:gdLst>
                <a:gd name="T0" fmla="*/ 6 w 11"/>
                <a:gd name="T1" fmla="*/ 0 h 3"/>
                <a:gd name="T2" fmla="*/ 7 w 11"/>
                <a:gd name="T3" fmla="*/ 1 h 3"/>
                <a:gd name="T4" fmla="*/ 9 w 11"/>
                <a:gd name="T5" fmla="*/ 2 h 3"/>
                <a:gd name="T6" fmla="*/ 4 w 11"/>
                <a:gd name="T7" fmla="*/ 2 h 3"/>
                <a:gd name="T8" fmla="*/ 6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6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8" y="1"/>
                    <a:pt x="11" y="1"/>
                    <a:pt x="9" y="2"/>
                  </a:cubicBezTo>
                  <a:cubicBezTo>
                    <a:pt x="6" y="3"/>
                    <a:pt x="8" y="1"/>
                    <a:pt x="4" y="2"/>
                  </a:cubicBezTo>
                  <a:cubicBezTo>
                    <a:pt x="0" y="1"/>
                    <a:pt x="8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5541963" y="3417888"/>
              <a:ext cx="77788" cy="19050"/>
            </a:xfrm>
            <a:custGeom>
              <a:avLst/>
              <a:gdLst>
                <a:gd name="T0" fmla="*/ 20 w 21"/>
                <a:gd name="T1" fmla="*/ 4 h 5"/>
                <a:gd name="T2" fmla="*/ 12 w 21"/>
                <a:gd name="T3" fmla="*/ 5 h 5"/>
                <a:gd name="T4" fmla="*/ 2 w 21"/>
                <a:gd name="T5" fmla="*/ 5 h 5"/>
                <a:gd name="T6" fmla="*/ 0 w 21"/>
                <a:gd name="T7" fmla="*/ 4 h 5"/>
                <a:gd name="T8" fmla="*/ 16 w 21"/>
                <a:gd name="T9" fmla="*/ 0 h 5"/>
                <a:gd name="T10" fmla="*/ 19 w 21"/>
                <a:gd name="T11" fmla="*/ 1 h 5"/>
                <a:gd name="T12" fmla="*/ 17 w 21"/>
                <a:gd name="T13" fmla="*/ 2 h 5"/>
                <a:gd name="T14" fmla="*/ 20 w 21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">
                  <a:moveTo>
                    <a:pt x="20" y="4"/>
                  </a:moveTo>
                  <a:cubicBezTo>
                    <a:pt x="17" y="4"/>
                    <a:pt x="13" y="3"/>
                    <a:pt x="12" y="5"/>
                  </a:cubicBezTo>
                  <a:cubicBezTo>
                    <a:pt x="11" y="4"/>
                    <a:pt x="7" y="5"/>
                    <a:pt x="2" y="5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3" y="1"/>
                    <a:pt x="8" y="0"/>
                    <a:pt x="16" y="0"/>
                  </a:cubicBezTo>
                  <a:cubicBezTo>
                    <a:pt x="15" y="1"/>
                    <a:pt x="19" y="1"/>
                    <a:pt x="19" y="1"/>
                  </a:cubicBezTo>
                  <a:cubicBezTo>
                    <a:pt x="20" y="1"/>
                    <a:pt x="17" y="1"/>
                    <a:pt x="17" y="2"/>
                  </a:cubicBezTo>
                  <a:cubicBezTo>
                    <a:pt x="17" y="2"/>
                    <a:pt x="21" y="2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5099050" y="3417888"/>
              <a:ext cx="41275" cy="11113"/>
            </a:xfrm>
            <a:custGeom>
              <a:avLst/>
              <a:gdLst>
                <a:gd name="T0" fmla="*/ 11 w 11"/>
                <a:gd name="T1" fmla="*/ 1 h 3"/>
                <a:gd name="T2" fmla="*/ 10 w 11"/>
                <a:gd name="T3" fmla="*/ 3 h 3"/>
                <a:gd name="T4" fmla="*/ 6 w 11"/>
                <a:gd name="T5" fmla="*/ 3 h 3"/>
                <a:gd name="T6" fmla="*/ 1 w 11"/>
                <a:gd name="T7" fmla="*/ 2 h 3"/>
                <a:gd name="T8" fmla="*/ 7 w 11"/>
                <a:gd name="T9" fmla="*/ 2 h 3"/>
                <a:gd name="T10" fmla="*/ 11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cubicBezTo>
                    <a:pt x="10" y="1"/>
                    <a:pt x="9" y="2"/>
                    <a:pt x="10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3"/>
                    <a:pt x="0" y="3"/>
                    <a:pt x="1" y="2"/>
                  </a:cubicBezTo>
                  <a:cubicBezTo>
                    <a:pt x="4" y="2"/>
                    <a:pt x="4" y="1"/>
                    <a:pt x="7" y="2"/>
                  </a:cubicBezTo>
                  <a:cubicBezTo>
                    <a:pt x="8" y="2"/>
                    <a:pt x="7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862513" y="3425825"/>
              <a:ext cx="49213" cy="11113"/>
            </a:xfrm>
            <a:custGeom>
              <a:avLst/>
              <a:gdLst>
                <a:gd name="T0" fmla="*/ 12 w 13"/>
                <a:gd name="T1" fmla="*/ 0 h 3"/>
                <a:gd name="T2" fmla="*/ 10 w 13"/>
                <a:gd name="T3" fmla="*/ 1 h 3"/>
                <a:gd name="T4" fmla="*/ 7 w 13"/>
                <a:gd name="T5" fmla="*/ 3 h 3"/>
                <a:gd name="T6" fmla="*/ 5 w 13"/>
                <a:gd name="T7" fmla="*/ 2 h 3"/>
                <a:gd name="T8" fmla="*/ 2 w 13"/>
                <a:gd name="T9" fmla="*/ 2 h 3"/>
                <a:gd name="T10" fmla="*/ 0 w 13"/>
                <a:gd name="T11" fmla="*/ 1 h 3"/>
                <a:gd name="T12" fmla="*/ 5 w 13"/>
                <a:gd name="T13" fmla="*/ 1 h 3"/>
                <a:gd name="T14" fmla="*/ 5 w 13"/>
                <a:gd name="T15" fmla="*/ 0 h 3"/>
                <a:gd name="T16" fmla="*/ 12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2" y="0"/>
                  </a:moveTo>
                  <a:cubicBezTo>
                    <a:pt x="13" y="1"/>
                    <a:pt x="10" y="1"/>
                    <a:pt x="10" y="1"/>
                  </a:cubicBezTo>
                  <a:cubicBezTo>
                    <a:pt x="10" y="2"/>
                    <a:pt x="9" y="3"/>
                    <a:pt x="7" y="3"/>
                  </a:cubicBezTo>
                  <a:cubicBezTo>
                    <a:pt x="5" y="3"/>
                    <a:pt x="6" y="2"/>
                    <a:pt x="5" y="2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0" y="0"/>
                    <a:pt x="4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8" y="0"/>
                    <a:pt x="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9"/>
            <p:cNvSpPr/>
            <p:nvPr/>
          </p:nvSpPr>
          <p:spPr bwMode="auto">
            <a:xfrm>
              <a:off x="5054600" y="3425825"/>
              <a:ext cx="41275" cy="3175"/>
            </a:xfrm>
            <a:custGeom>
              <a:avLst/>
              <a:gdLst>
                <a:gd name="T0" fmla="*/ 10 w 11"/>
                <a:gd name="T1" fmla="*/ 1 h 1"/>
                <a:gd name="T2" fmla="*/ 2 w 11"/>
                <a:gd name="T3" fmla="*/ 1 h 1"/>
                <a:gd name="T4" fmla="*/ 5 w 11"/>
                <a:gd name="T5" fmla="*/ 0 h 1"/>
                <a:gd name="T6" fmla="*/ 10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0" y="1"/>
                  </a:moveTo>
                  <a:cubicBezTo>
                    <a:pt x="7" y="1"/>
                    <a:pt x="4" y="1"/>
                    <a:pt x="2" y="1"/>
                  </a:cubicBezTo>
                  <a:cubicBezTo>
                    <a:pt x="0" y="0"/>
                    <a:pt x="5" y="1"/>
                    <a:pt x="5" y="0"/>
                  </a:cubicBezTo>
                  <a:cubicBezTo>
                    <a:pt x="5" y="1"/>
                    <a:pt x="11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"/>
            <p:cNvSpPr/>
            <p:nvPr/>
          </p:nvSpPr>
          <p:spPr bwMode="auto">
            <a:xfrm>
              <a:off x="4997450" y="3433763"/>
              <a:ext cx="49213" cy="6350"/>
            </a:xfrm>
            <a:custGeom>
              <a:avLst/>
              <a:gdLst>
                <a:gd name="T0" fmla="*/ 9 w 13"/>
                <a:gd name="T1" fmla="*/ 0 h 2"/>
                <a:gd name="T2" fmla="*/ 9 w 13"/>
                <a:gd name="T3" fmla="*/ 2 h 2"/>
                <a:gd name="T4" fmla="*/ 0 w 13"/>
                <a:gd name="T5" fmla="*/ 1 h 2"/>
                <a:gd name="T6" fmla="*/ 9 w 1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9" y="0"/>
                  </a:moveTo>
                  <a:cubicBezTo>
                    <a:pt x="13" y="1"/>
                    <a:pt x="9" y="1"/>
                    <a:pt x="9" y="2"/>
                  </a:cubicBezTo>
                  <a:cubicBezTo>
                    <a:pt x="6" y="2"/>
                    <a:pt x="2" y="2"/>
                    <a:pt x="0" y="1"/>
                  </a:cubicBezTo>
                  <a:cubicBezTo>
                    <a:pt x="2" y="0"/>
                    <a:pt x="7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"/>
            <p:cNvSpPr/>
            <p:nvPr/>
          </p:nvSpPr>
          <p:spPr bwMode="auto">
            <a:xfrm>
              <a:off x="2635250" y="3440113"/>
              <a:ext cx="22225" cy="7938"/>
            </a:xfrm>
            <a:custGeom>
              <a:avLst/>
              <a:gdLst>
                <a:gd name="T0" fmla="*/ 0 w 6"/>
                <a:gd name="T1" fmla="*/ 0 h 2"/>
                <a:gd name="T2" fmla="*/ 5 w 6"/>
                <a:gd name="T3" fmla="*/ 2 h 2"/>
                <a:gd name="T4" fmla="*/ 0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3" y="0"/>
                    <a:pt x="6" y="0"/>
                    <a:pt x="5" y="2"/>
                  </a:cubicBezTo>
                  <a:cubicBezTo>
                    <a:pt x="4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572125" y="3440113"/>
              <a:ext cx="85725" cy="19050"/>
            </a:xfrm>
            <a:custGeom>
              <a:avLst/>
              <a:gdLst>
                <a:gd name="T0" fmla="*/ 20 w 23"/>
                <a:gd name="T1" fmla="*/ 1 h 5"/>
                <a:gd name="T2" fmla="*/ 22 w 23"/>
                <a:gd name="T3" fmla="*/ 3 h 5"/>
                <a:gd name="T4" fmla="*/ 12 w 23"/>
                <a:gd name="T5" fmla="*/ 5 h 5"/>
                <a:gd name="T6" fmla="*/ 10 w 23"/>
                <a:gd name="T7" fmla="*/ 4 h 5"/>
                <a:gd name="T8" fmla="*/ 6 w 23"/>
                <a:gd name="T9" fmla="*/ 4 h 5"/>
                <a:gd name="T10" fmla="*/ 6 w 23"/>
                <a:gd name="T11" fmla="*/ 3 h 5"/>
                <a:gd name="T12" fmla="*/ 3 w 23"/>
                <a:gd name="T13" fmla="*/ 4 h 5"/>
                <a:gd name="T14" fmla="*/ 4 w 23"/>
                <a:gd name="T15" fmla="*/ 3 h 5"/>
                <a:gd name="T16" fmla="*/ 0 w 23"/>
                <a:gd name="T17" fmla="*/ 2 h 5"/>
                <a:gd name="T18" fmla="*/ 2 w 23"/>
                <a:gd name="T19" fmla="*/ 1 h 5"/>
                <a:gd name="T20" fmla="*/ 5 w 23"/>
                <a:gd name="T21" fmla="*/ 0 h 5"/>
                <a:gd name="T22" fmla="*/ 14 w 23"/>
                <a:gd name="T23" fmla="*/ 0 h 5"/>
                <a:gd name="T24" fmla="*/ 14 w 23"/>
                <a:gd name="T25" fmla="*/ 1 h 5"/>
                <a:gd name="T26" fmla="*/ 20 w 23"/>
                <a:gd name="T2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5">
                  <a:moveTo>
                    <a:pt x="20" y="1"/>
                  </a:moveTo>
                  <a:cubicBezTo>
                    <a:pt x="19" y="2"/>
                    <a:pt x="17" y="3"/>
                    <a:pt x="22" y="3"/>
                  </a:cubicBezTo>
                  <a:cubicBezTo>
                    <a:pt x="23" y="5"/>
                    <a:pt x="16" y="5"/>
                    <a:pt x="12" y="5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8" y="3"/>
                    <a:pt x="9" y="5"/>
                    <a:pt x="6" y="4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5" y="4"/>
                    <a:pt x="3" y="4"/>
                  </a:cubicBezTo>
                  <a:cubicBezTo>
                    <a:pt x="3" y="4"/>
                    <a:pt x="5" y="3"/>
                    <a:pt x="4" y="3"/>
                  </a:cubicBezTo>
                  <a:cubicBezTo>
                    <a:pt x="4" y="2"/>
                    <a:pt x="0" y="3"/>
                    <a:pt x="0" y="2"/>
                  </a:cubicBezTo>
                  <a:cubicBezTo>
                    <a:pt x="0" y="1"/>
                    <a:pt x="2" y="2"/>
                    <a:pt x="2" y="1"/>
                  </a:cubicBezTo>
                  <a:cubicBezTo>
                    <a:pt x="4" y="1"/>
                    <a:pt x="3" y="1"/>
                    <a:pt x="5" y="0"/>
                  </a:cubicBezTo>
                  <a:cubicBezTo>
                    <a:pt x="6" y="0"/>
                    <a:pt x="1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6" y="1"/>
                    <a:pt x="19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537200" y="3440113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5 w 8"/>
                <a:gd name="T3" fmla="*/ 1 h 3"/>
                <a:gd name="T4" fmla="*/ 4 w 8"/>
                <a:gd name="T5" fmla="*/ 2 h 3"/>
                <a:gd name="T6" fmla="*/ 0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1"/>
                    <a:pt x="5" y="1"/>
                  </a:cubicBezTo>
                  <a:cubicBezTo>
                    <a:pt x="4" y="1"/>
                    <a:pt x="5" y="2"/>
                    <a:pt x="4" y="2"/>
                  </a:cubicBezTo>
                  <a:cubicBezTo>
                    <a:pt x="1" y="3"/>
                    <a:pt x="3" y="1"/>
                    <a:pt x="0" y="1"/>
                  </a:cubicBezTo>
                  <a:cubicBezTo>
                    <a:pt x="1" y="0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4"/>
            <p:cNvSpPr/>
            <p:nvPr/>
          </p:nvSpPr>
          <p:spPr bwMode="auto">
            <a:xfrm>
              <a:off x="2557463" y="3451225"/>
              <a:ext cx="88900" cy="23813"/>
            </a:xfrm>
            <a:custGeom>
              <a:avLst/>
              <a:gdLst>
                <a:gd name="T0" fmla="*/ 17 w 24"/>
                <a:gd name="T1" fmla="*/ 2 h 6"/>
                <a:gd name="T2" fmla="*/ 20 w 24"/>
                <a:gd name="T3" fmla="*/ 4 h 6"/>
                <a:gd name="T4" fmla="*/ 23 w 24"/>
                <a:gd name="T5" fmla="*/ 6 h 6"/>
                <a:gd name="T6" fmla="*/ 20 w 24"/>
                <a:gd name="T7" fmla="*/ 6 h 6"/>
                <a:gd name="T8" fmla="*/ 20 w 24"/>
                <a:gd name="T9" fmla="*/ 5 h 6"/>
                <a:gd name="T10" fmla="*/ 18 w 24"/>
                <a:gd name="T11" fmla="*/ 5 h 6"/>
                <a:gd name="T12" fmla="*/ 5 w 24"/>
                <a:gd name="T13" fmla="*/ 4 h 6"/>
                <a:gd name="T14" fmla="*/ 8 w 24"/>
                <a:gd name="T15" fmla="*/ 3 h 6"/>
                <a:gd name="T16" fmla="*/ 6 w 24"/>
                <a:gd name="T17" fmla="*/ 2 h 6"/>
                <a:gd name="T18" fmla="*/ 0 w 24"/>
                <a:gd name="T19" fmla="*/ 1 h 6"/>
                <a:gd name="T20" fmla="*/ 8 w 24"/>
                <a:gd name="T21" fmla="*/ 1 h 6"/>
                <a:gd name="T22" fmla="*/ 10 w 24"/>
                <a:gd name="T23" fmla="*/ 2 h 6"/>
                <a:gd name="T24" fmla="*/ 14 w 24"/>
                <a:gd name="T25" fmla="*/ 2 h 6"/>
                <a:gd name="T26" fmla="*/ 17 w 24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">
                  <a:moveTo>
                    <a:pt x="17" y="2"/>
                  </a:moveTo>
                  <a:cubicBezTo>
                    <a:pt x="19" y="2"/>
                    <a:pt x="19" y="3"/>
                    <a:pt x="20" y="4"/>
                  </a:cubicBezTo>
                  <a:cubicBezTo>
                    <a:pt x="21" y="4"/>
                    <a:pt x="24" y="5"/>
                    <a:pt x="23" y="6"/>
                  </a:cubicBezTo>
                  <a:cubicBezTo>
                    <a:pt x="23" y="6"/>
                    <a:pt x="21" y="6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7" y="6"/>
                    <a:pt x="18" y="5"/>
                  </a:cubicBezTo>
                  <a:cubicBezTo>
                    <a:pt x="12" y="5"/>
                    <a:pt x="8" y="5"/>
                    <a:pt x="5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8" y="3"/>
                    <a:pt x="6" y="3"/>
                    <a:pt x="6" y="2"/>
                  </a:cubicBezTo>
                  <a:cubicBezTo>
                    <a:pt x="2" y="2"/>
                    <a:pt x="1" y="3"/>
                    <a:pt x="0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1" y="2"/>
                    <a:pt x="14" y="0"/>
                    <a:pt x="14" y="2"/>
                  </a:cubicBezTo>
                  <a:cubicBezTo>
                    <a:pt x="14" y="2"/>
                    <a:pt x="17" y="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5661025" y="3451225"/>
              <a:ext cx="87313" cy="23813"/>
            </a:xfrm>
            <a:custGeom>
              <a:avLst/>
              <a:gdLst>
                <a:gd name="T0" fmla="*/ 9 w 23"/>
                <a:gd name="T1" fmla="*/ 0 h 6"/>
                <a:gd name="T2" fmla="*/ 13 w 23"/>
                <a:gd name="T3" fmla="*/ 2 h 6"/>
                <a:gd name="T4" fmla="*/ 14 w 23"/>
                <a:gd name="T5" fmla="*/ 1 h 6"/>
                <a:gd name="T6" fmla="*/ 16 w 23"/>
                <a:gd name="T7" fmla="*/ 2 h 6"/>
                <a:gd name="T8" fmla="*/ 18 w 23"/>
                <a:gd name="T9" fmla="*/ 2 h 6"/>
                <a:gd name="T10" fmla="*/ 18 w 23"/>
                <a:gd name="T11" fmla="*/ 2 h 6"/>
                <a:gd name="T12" fmla="*/ 22 w 23"/>
                <a:gd name="T13" fmla="*/ 3 h 6"/>
                <a:gd name="T14" fmla="*/ 15 w 23"/>
                <a:gd name="T15" fmla="*/ 4 h 6"/>
                <a:gd name="T16" fmla="*/ 14 w 23"/>
                <a:gd name="T17" fmla="*/ 5 h 6"/>
                <a:gd name="T18" fmla="*/ 5 w 23"/>
                <a:gd name="T19" fmla="*/ 5 h 6"/>
                <a:gd name="T20" fmla="*/ 4 w 23"/>
                <a:gd name="T21" fmla="*/ 6 h 6"/>
                <a:gd name="T22" fmla="*/ 0 w 23"/>
                <a:gd name="T23" fmla="*/ 5 h 6"/>
                <a:gd name="T24" fmla="*/ 0 w 23"/>
                <a:gd name="T25" fmla="*/ 4 h 6"/>
                <a:gd name="T26" fmla="*/ 2 w 23"/>
                <a:gd name="T27" fmla="*/ 4 h 6"/>
                <a:gd name="T28" fmla="*/ 3 w 23"/>
                <a:gd name="T29" fmla="*/ 2 h 6"/>
                <a:gd name="T30" fmla="*/ 5 w 23"/>
                <a:gd name="T31" fmla="*/ 2 h 6"/>
                <a:gd name="T32" fmla="*/ 9 w 23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6">
                  <a:moveTo>
                    <a:pt x="9" y="0"/>
                  </a:moveTo>
                  <a:cubicBezTo>
                    <a:pt x="10" y="1"/>
                    <a:pt x="14" y="0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6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22" y="2"/>
                    <a:pt x="22" y="3"/>
                  </a:cubicBezTo>
                  <a:cubicBezTo>
                    <a:pt x="23" y="5"/>
                    <a:pt x="17" y="3"/>
                    <a:pt x="15" y="4"/>
                  </a:cubicBezTo>
                  <a:cubicBezTo>
                    <a:pt x="14" y="3"/>
                    <a:pt x="15" y="5"/>
                    <a:pt x="14" y="5"/>
                  </a:cubicBezTo>
                  <a:cubicBezTo>
                    <a:pt x="12" y="5"/>
                    <a:pt x="6" y="5"/>
                    <a:pt x="5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2" y="5"/>
                    <a:pt x="2" y="6"/>
                    <a:pt x="0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2" y="3"/>
                    <a:pt x="3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6" y="2"/>
                    <a:pt x="8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6"/>
            <p:cNvSpPr/>
            <p:nvPr/>
          </p:nvSpPr>
          <p:spPr bwMode="auto">
            <a:xfrm>
              <a:off x="2406650" y="3467100"/>
              <a:ext cx="15875" cy="14288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1" y="4"/>
                    <a:pt x="0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2439988" y="3470275"/>
              <a:ext cx="46038" cy="15875"/>
            </a:xfrm>
            <a:custGeom>
              <a:avLst/>
              <a:gdLst>
                <a:gd name="T0" fmla="*/ 11 w 12"/>
                <a:gd name="T1" fmla="*/ 1 h 4"/>
                <a:gd name="T2" fmla="*/ 3 w 12"/>
                <a:gd name="T3" fmla="*/ 4 h 4"/>
                <a:gd name="T4" fmla="*/ 0 w 12"/>
                <a:gd name="T5" fmla="*/ 2 h 4"/>
                <a:gd name="T6" fmla="*/ 6 w 12"/>
                <a:gd name="T7" fmla="*/ 1 h 4"/>
                <a:gd name="T8" fmla="*/ 11 w 1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1"/>
                  </a:moveTo>
                  <a:cubicBezTo>
                    <a:pt x="12" y="4"/>
                    <a:pt x="5" y="2"/>
                    <a:pt x="3" y="4"/>
                  </a:cubicBezTo>
                  <a:cubicBezTo>
                    <a:pt x="1" y="3"/>
                    <a:pt x="2" y="2"/>
                    <a:pt x="0" y="2"/>
                  </a:cubicBezTo>
                  <a:cubicBezTo>
                    <a:pt x="0" y="1"/>
                    <a:pt x="5" y="3"/>
                    <a:pt x="6" y="1"/>
                  </a:cubicBezTo>
                  <a:cubicBezTo>
                    <a:pt x="6" y="0"/>
                    <a:pt x="8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2703513" y="3475038"/>
              <a:ext cx="41275" cy="11113"/>
            </a:xfrm>
            <a:custGeom>
              <a:avLst/>
              <a:gdLst>
                <a:gd name="T0" fmla="*/ 10 w 11"/>
                <a:gd name="T1" fmla="*/ 1 h 3"/>
                <a:gd name="T2" fmla="*/ 10 w 11"/>
                <a:gd name="T3" fmla="*/ 2 h 3"/>
                <a:gd name="T4" fmla="*/ 7 w 11"/>
                <a:gd name="T5" fmla="*/ 2 h 3"/>
                <a:gd name="T6" fmla="*/ 6 w 11"/>
                <a:gd name="T7" fmla="*/ 3 h 3"/>
                <a:gd name="T8" fmla="*/ 3 w 11"/>
                <a:gd name="T9" fmla="*/ 2 h 3"/>
                <a:gd name="T10" fmla="*/ 2 w 11"/>
                <a:gd name="T11" fmla="*/ 3 h 3"/>
                <a:gd name="T12" fmla="*/ 1 w 11"/>
                <a:gd name="T13" fmla="*/ 2 h 3"/>
                <a:gd name="T14" fmla="*/ 10 w 11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">
                  <a:moveTo>
                    <a:pt x="10" y="1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0"/>
                    <a:pt x="9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2544763" y="3478213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0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7" y="0"/>
                    <a:pt x="5" y="2"/>
                  </a:cubicBezTo>
                  <a:cubicBezTo>
                    <a:pt x="3" y="1"/>
                    <a:pt x="3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"/>
            <p:cNvSpPr/>
            <p:nvPr/>
          </p:nvSpPr>
          <p:spPr bwMode="auto">
            <a:xfrm>
              <a:off x="2781300" y="3478213"/>
              <a:ext cx="11113" cy="79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2681288" y="3489325"/>
              <a:ext cx="261938" cy="38100"/>
            </a:xfrm>
            <a:custGeom>
              <a:avLst/>
              <a:gdLst>
                <a:gd name="T0" fmla="*/ 70 w 70"/>
                <a:gd name="T1" fmla="*/ 6 h 10"/>
                <a:gd name="T2" fmla="*/ 70 w 70"/>
                <a:gd name="T3" fmla="*/ 8 h 10"/>
                <a:gd name="T4" fmla="*/ 67 w 70"/>
                <a:gd name="T5" fmla="*/ 9 h 10"/>
                <a:gd name="T6" fmla="*/ 55 w 70"/>
                <a:gd name="T7" fmla="*/ 9 h 10"/>
                <a:gd name="T8" fmla="*/ 51 w 70"/>
                <a:gd name="T9" fmla="*/ 10 h 10"/>
                <a:gd name="T10" fmla="*/ 48 w 70"/>
                <a:gd name="T11" fmla="*/ 10 h 10"/>
                <a:gd name="T12" fmla="*/ 47 w 70"/>
                <a:gd name="T13" fmla="*/ 10 h 10"/>
                <a:gd name="T14" fmla="*/ 44 w 70"/>
                <a:gd name="T15" fmla="*/ 10 h 10"/>
                <a:gd name="T16" fmla="*/ 44 w 70"/>
                <a:gd name="T17" fmla="*/ 10 h 10"/>
                <a:gd name="T18" fmla="*/ 42 w 70"/>
                <a:gd name="T19" fmla="*/ 10 h 10"/>
                <a:gd name="T20" fmla="*/ 38 w 70"/>
                <a:gd name="T21" fmla="*/ 9 h 10"/>
                <a:gd name="T22" fmla="*/ 23 w 70"/>
                <a:gd name="T23" fmla="*/ 9 h 10"/>
                <a:gd name="T24" fmla="*/ 24 w 70"/>
                <a:gd name="T25" fmla="*/ 8 h 10"/>
                <a:gd name="T26" fmla="*/ 22 w 70"/>
                <a:gd name="T27" fmla="*/ 8 h 10"/>
                <a:gd name="T28" fmla="*/ 20 w 70"/>
                <a:gd name="T29" fmla="*/ 6 h 10"/>
                <a:gd name="T30" fmla="*/ 22 w 70"/>
                <a:gd name="T31" fmla="*/ 5 h 10"/>
                <a:gd name="T32" fmla="*/ 20 w 70"/>
                <a:gd name="T33" fmla="*/ 3 h 10"/>
                <a:gd name="T34" fmla="*/ 11 w 70"/>
                <a:gd name="T35" fmla="*/ 3 h 10"/>
                <a:gd name="T36" fmla="*/ 9 w 70"/>
                <a:gd name="T37" fmla="*/ 2 h 10"/>
                <a:gd name="T38" fmla="*/ 7 w 70"/>
                <a:gd name="T39" fmla="*/ 2 h 10"/>
                <a:gd name="T40" fmla="*/ 3 w 70"/>
                <a:gd name="T41" fmla="*/ 2 h 10"/>
                <a:gd name="T42" fmla="*/ 1 w 70"/>
                <a:gd name="T43" fmla="*/ 0 h 10"/>
                <a:gd name="T44" fmla="*/ 12 w 70"/>
                <a:gd name="T45" fmla="*/ 0 h 10"/>
                <a:gd name="T46" fmla="*/ 14 w 70"/>
                <a:gd name="T47" fmla="*/ 0 h 10"/>
                <a:gd name="T48" fmla="*/ 14 w 70"/>
                <a:gd name="T49" fmla="*/ 1 h 10"/>
                <a:gd name="T50" fmla="*/ 17 w 70"/>
                <a:gd name="T51" fmla="*/ 2 h 10"/>
                <a:gd name="T52" fmla="*/ 26 w 70"/>
                <a:gd name="T53" fmla="*/ 2 h 10"/>
                <a:gd name="T54" fmla="*/ 26 w 70"/>
                <a:gd name="T55" fmla="*/ 5 h 10"/>
                <a:gd name="T56" fmla="*/ 33 w 70"/>
                <a:gd name="T57" fmla="*/ 5 h 10"/>
                <a:gd name="T58" fmla="*/ 33 w 70"/>
                <a:gd name="T59" fmla="*/ 6 h 10"/>
                <a:gd name="T60" fmla="*/ 35 w 70"/>
                <a:gd name="T61" fmla="*/ 6 h 10"/>
                <a:gd name="T62" fmla="*/ 47 w 70"/>
                <a:gd name="T63" fmla="*/ 6 h 10"/>
                <a:gd name="T64" fmla="*/ 48 w 70"/>
                <a:gd name="T65" fmla="*/ 6 h 10"/>
                <a:gd name="T66" fmla="*/ 51 w 70"/>
                <a:gd name="T67" fmla="*/ 5 h 10"/>
                <a:gd name="T68" fmla="*/ 54 w 70"/>
                <a:gd name="T69" fmla="*/ 5 h 10"/>
                <a:gd name="T70" fmla="*/ 70 w 70"/>
                <a:gd name="T7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10">
                  <a:moveTo>
                    <a:pt x="70" y="6"/>
                  </a:moveTo>
                  <a:cubicBezTo>
                    <a:pt x="70" y="7"/>
                    <a:pt x="70" y="7"/>
                    <a:pt x="70" y="8"/>
                  </a:cubicBezTo>
                  <a:cubicBezTo>
                    <a:pt x="69" y="8"/>
                    <a:pt x="68" y="9"/>
                    <a:pt x="67" y="9"/>
                  </a:cubicBezTo>
                  <a:cubicBezTo>
                    <a:pt x="62" y="9"/>
                    <a:pt x="59" y="9"/>
                    <a:pt x="55" y="9"/>
                  </a:cubicBezTo>
                  <a:cubicBezTo>
                    <a:pt x="54" y="9"/>
                    <a:pt x="53" y="10"/>
                    <a:pt x="51" y="10"/>
                  </a:cubicBezTo>
                  <a:cubicBezTo>
                    <a:pt x="50" y="10"/>
                    <a:pt x="50" y="10"/>
                    <a:pt x="48" y="10"/>
                  </a:cubicBezTo>
                  <a:cubicBezTo>
                    <a:pt x="49" y="10"/>
                    <a:pt x="48" y="10"/>
                    <a:pt x="47" y="10"/>
                  </a:cubicBezTo>
                  <a:cubicBezTo>
                    <a:pt x="47" y="10"/>
                    <a:pt x="44" y="10"/>
                    <a:pt x="44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3" y="9"/>
                    <a:pt x="28" y="10"/>
                    <a:pt x="23" y="9"/>
                  </a:cubicBezTo>
                  <a:cubicBezTo>
                    <a:pt x="23" y="9"/>
                    <a:pt x="24" y="9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1" y="7"/>
                    <a:pt x="22" y="6"/>
                    <a:pt x="20" y="6"/>
                  </a:cubicBezTo>
                  <a:cubicBezTo>
                    <a:pt x="20" y="5"/>
                    <a:pt x="22" y="5"/>
                    <a:pt x="22" y="5"/>
                  </a:cubicBezTo>
                  <a:cubicBezTo>
                    <a:pt x="22" y="4"/>
                    <a:pt x="19" y="4"/>
                    <a:pt x="20" y="3"/>
                  </a:cubicBezTo>
                  <a:cubicBezTo>
                    <a:pt x="18" y="4"/>
                    <a:pt x="14" y="3"/>
                    <a:pt x="11" y="3"/>
                  </a:cubicBezTo>
                  <a:cubicBezTo>
                    <a:pt x="9" y="4"/>
                    <a:pt x="10" y="3"/>
                    <a:pt x="9" y="2"/>
                  </a:cubicBezTo>
                  <a:cubicBezTo>
                    <a:pt x="8" y="2"/>
                    <a:pt x="7" y="3"/>
                    <a:pt x="7" y="2"/>
                  </a:cubicBezTo>
                  <a:cubicBezTo>
                    <a:pt x="6" y="2"/>
                    <a:pt x="5" y="2"/>
                    <a:pt x="3" y="2"/>
                  </a:cubicBezTo>
                  <a:cubicBezTo>
                    <a:pt x="6" y="1"/>
                    <a:pt x="0" y="2"/>
                    <a:pt x="1" y="0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1"/>
                    <a:pt x="13" y="1"/>
                    <a:pt x="14" y="1"/>
                  </a:cubicBezTo>
                  <a:cubicBezTo>
                    <a:pt x="15" y="2"/>
                    <a:pt x="18" y="1"/>
                    <a:pt x="17" y="2"/>
                  </a:cubicBezTo>
                  <a:cubicBezTo>
                    <a:pt x="19" y="1"/>
                    <a:pt x="22" y="3"/>
                    <a:pt x="26" y="2"/>
                  </a:cubicBezTo>
                  <a:cubicBezTo>
                    <a:pt x="25" y="4"/>
                    <a:pt x="28" y="4"/>
                    <a:pt x="26" y="5"/>
                  </a:cubicBezTo>
                  <a:cubicBezTo>
                    <a:pt x="28" y="5"/>
                    <a:pt x="30" y="5"/>
                    <a:pt x="33" y="5"/>
                  </a:cubicBezTo>
                  <a:cubicBezTo>
                    <a:pt x="33" y="5"/>
                    <a:pt x="28" y="7"/>
                    <a:pt x="33" y="6"/>
                  </a:cubicBezTo>
                  <a:cubicBezTo>
                    <a:pt x="33" y="6"/>
                    <a:pt x="34" y="6"/>
                    <a:pt x="35" y="6"/>
                  </a:cubicBezTo>
                  <a:cubicBezTo>
                    <a:pt x="38" y="6"/>
                    <a:pt x="42" y="6"/>
                    <a:pt x="47" y="6"/>
                  </a:cubicBezTo>
                  <a:cubicBezTo>
                    <a:pt x="47" y="6"/>
                    <a:pt x="49" y="6"/>
                    <a:pt x="48" y="6"/>
                  </a:cubicBezTo>
                  <a:cubicBezTo>
                    <a:pt x="51" y="6"/>
                    <a:pt x="46" y="5"/>
                    <a:pt x="51" y="5"/>
                  </a:cubicBezTo>
                  <a:cubicBezTo>
                    <a:pt x="52" y="5"/>
                    <a:pt x="53" y="5"/>
                    <a:pt x="54" y="5"/>
                  </a:cubicBezTo>
                  <a:cubicBezTo>
                    <a:pt x="58" y="5"/>
                    <a:pt x="65" y="5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4930775" y="3489325"/>
              <a:ext cx="266700" cy="93663"/>
            </a:xfrm>
            <a:custGeom>
              <a:avLst/>
              <a:gdLst>
                <a:gd name="T0" fmla="*/ 59 w 71"/>
                <a:gd name="T1" fmla="*/ 0 h 25"/>
                <a:gd name="T2" fmla="*/ 70 w 71"/>
                <a:gd name="T3" fmla="*/ 0 h 25"/>
                <a:gd name="T4" fmla="*/ 69 w 71"/>
                <a:gd name="T5" fmla="*/ 2 h 25"/>
                <a:gd name="T6" fmla="*/ 57 w 71"/>
                <a:gd name="T7" fmla="*/ 3 h 25"/>
                <a:gd name="T8" fmla="*/ 55 w 71"/>
                <a:gd name="T9" fmla="*/ 4 h 25"/>
                <a:gd name="T10" fmla="*/ 53 w 71"/>
                <a:gd name="T11" fmla="*/ 4 h 25"/>
                <a:gd name="T12" fmla="*/ 51 w 71"/>
                <a:gd name="T13" fmla="*/ 5 h 25"/>
                <a:gd name="T14" fmla="*/ 49 w 71"/>
                <a:gd name="T15" fmla="*/ 5 h 25"/>
                <a:gd name="T16" fmla="*/ 45 w 71"/>
                <a:gd name="T17" fmla="*/ 5 h 25"/>
                <a:gd name="T18" fmla="*/ 41 w 71"/>
                <a:gd name="T19" fmla="*/ 6 h 25"/>
                <a:gd name="T20" fmla="*/ 40 w 71"/>
                <a:gd name="T21" fmla="*/ 7 h 25"/>
                <a:gd name="T22" fmla="*/ 35 w 71"/>
                <a:gd name="T23" fmla="*/ 8 h 25"/>
                <a:gd name="T24" fmla="*/ 32 w 71"/>
                <a:gd name="T25" fmla="*/ 9 h 25"/>
                <a:gd name="T26" fmla="*/ 30 w 71"/>
                <a:gd name="T27" fmla="*/ 10 h 25"/>
                <a:gd name="T28" fmla="*/ 29 w 71"/>
                <a:gd name="T29" fmla="*/ 11 h 25"/>
                <a:gd name="T30" fmla="*/ 24 w 71"/>
                <a:gd name="T31" fmla="*/ 12 h 25"/>
                <a:gd name="T32" fmla="*/ 23 w 71"/>
                <a:gd name="T33" fmla="*/ 13 h 25"/>
                <a:gd name="T34" fmla="*/ 19 w 71"/>
                <a:gd name="T35" fmla="*/ 14 h 25"/>
                <a:gd name="T36" fmla="*/ 17 w 71"/>
                <a:gd name="T37" fmla="*/ 16 h 25"/>
                <a:gd name="T38" fmla="*/ 18 w 71"/>
                <a:gd name="T39" fmla="*/ 18 h 25"/>
                <a:gd name="T40" fmla="*/ 15 w 71"/>
                <a:gd name="T41" fmla="*/ 19 h 25"/>
                <a:gd name="T42" fmla="*/ 17 w 71"/>
                <a:gd name="T43" fmla="*/ 21 h 25"/>
                <a:gd name="T44" fmla="*/ 16 w 71"/>
                <a:gd name="T45" fmla="*/ 22 h 25"/>
                <a:gd name="T46" fmla="*/ 17 w 71"/>
                <a:gd name="T47" fmla="*/ 22 h 25"/>
                <a:gd name="T48" fmla="*/ 18 w 71"/>
                <a:gd name="T49" fmla="*/ 22 h 25"/>
                <a:gd name="T50" fmla="*/ 21 w 71"/>
                <a:gd name="T51" fmla="*/ 23 h 25"/>
                <a:gd name="T52" fmla="*/ 20 w 71"/>
                <a:gd name="T53" fmla="*/ 25 h 25"/>
                <a:gd name="T54" fmla="*/ 11 w 71"/>
                <a:gd name="T55" fmla="*/ 25 h 25"/>
                <a:gd name="T56" fmla="*/ 12 w 71"/>
                <a:gd name="T57" fmla="*/ 24 h 25"/>
                <a:gd name="T58" fmla="*/ 9 w 71"/>
                <a:gd name="T59" fmla="*/ 23 h 25"/>
                <a:gd name="T60" fmla="*/ 7 w 71"/>
                <a:gd name="T61" fmla="*/ 22 h 25"/>
                <a:gd name="T62" fmla="*/ 5 w 71"/>
                <a:gd name="T63" fmla="*/ 22 h 25"/>
                <a:gd name="T64" fmla="*/ 2 w 71"/>
                <a:gd name="T65" fmla="*/ 22 h 25"/>
                <a:gd name="T66" fmla="*/ 1 w 71"/>
                <a:gd name="T67" fmla="*/ 19 h 25"/>
                <a:gd name="T68" fmla="*/ 6 w 71"/>
                <a:gd name="T69" fmla="*/ 18 h 25"/>
                <a:gd name="T70" fmla="*/ 5 w 71"/>
                <a:gd name="T71" fmla="*/ 17 h 25"/>
                <a:gd name="T72" fmla="*/ 6 w 71"/>
                <a:gd name="T73" fmla="*/ 17 h 25"/>
                <a:gd name="T74" fmla="*/ 11 w 71"/>
                <a:gd name="T75" fmla="*/ 16 h 25"/>
                <a:gd name="T76" fmla="*/ 11 w 71"/>
                <a:gd name="T77" fmla="*/ 14 h 25"/>
                <a:gd name="T78" fmla="*/ 14 w 71"/>
                <a:gd name="T79" fmla="*/ 13 h 25"/>
                <a:gd name="T80" fmla="*/ 16 w 71"/>
                <a:gd name="T81" fmla="*/ 12 h 25"/>
                <a:gd name="T82" fmla="*/ 16 w 71"/>
                <a:gd name="T83" fmla="*/ 9 h 25"/>
                <a:gd name="T84" fmla="*/ 24 w 71"/>
                <a:gd name="T85" fmla="*/ 8 h 25"/>
                <a:gd name="T86" fmla="*/ 25 w 71"/>
                <a:gd name="T87" fmla="*/ 7 h 25"/>
                <a:gd name="T88" fmla="*/ 26 w 71"/>
                <a:gd name="T89" fmla="*/ 7 h 25"/>
                <a:gd name="T90" fmla="*/ 28 w 71"/>
                <a:gd name="T91" fmla="*/ 6 h 25"/>
                <a:gd name="T92" fmla="*/ 29 w 71"/>
                <a:gd name="T93" fmla="*/ 5 h 25"/>
                <a:gd name="T94" fmla="*/ 34 w 71"/>
                <a:gd name="T95" fmla="*/ 5 h 25"/>
                <a:gd name="T96" fmla="*/ 40 w 71"/>
                <a:gd name="T97" fmla="*/ 4 h 25"/>
                <a:gd name="T98" fmla="*/ 41 w 71"/>
                <a:gd name="T99" fmla="*/ 4 h 25"/>
                <a:gd name="T100" fmla="*/ 43 w 71"/>
                <a:gd name="T101" fmla="*/ 4 h 25"/>
                <a:gd name="T102" fmla="*/ 44 w 71"/>
                <a:gd name="T103" fmla="*/ 3 h 25"/>
                <a:gd name="T104" fmla="*/ 45 w 71"/>
                <a:gd name="T105" fmla="*/ 3 h 25"/>
                <a:gd name="T106" fmla="*/ 52 w 71"/>
                <a:gd name="T107" fmla="*/ 3 h 25"/>
                <a:gd name="T108" fmla="*/ 54 w 71"/>
                <a:gd name="T109" fmla="*/ 2 h 25"/>
                <a:gd name="T110" fmla="*/ 55 w 71"/>
                <a:gd name="T111" fmla="*/ 2 h 25"/>
                <a:gd name="T112" fmla="*/ 59 w 71"/>
                <a:gd name="T1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25">
                  <a:moveTo>
                    <a:pt x="59" y="0"/>
                  </a:moveTo>
                  <a:cubicBezTo>
                    <a:pt x="62" y="2"/>
                    <a:pt x="66" y="0"/>
                    <a:pt x="70" y="0"/>
                  </a:cubicBezTo>
                  <a:cubicBezTo>
                    <a:pt x="71" y="1"/>
                    <a:pt x="69" y="1"/>
                    <a:pt x="69" y="2"/>
                  </a:cubicBezTo>
                  <a:cubicBezTo>
                    <a:pt x="66" y="1"/>
                    <a:pt x="61" y="3"/>
                    <a:pt x="57" y="3"/>
                  </a:cubicBezTo>
                  <a:cubicBezTo>
                    <a:pt x="55" y="3"/>
                    <a:pt x="55" y="4"/>
                    <a:pt x="55" y="4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2" y="4"/>
                    <a:pt x="51" y="5"/>
                    <a:pt x="51" y="5"/>
                  </a:cubicBezTo>
                  <a:cubicBezTo>
                    <a:pt x="50" y="5"/>
                    <a:pt x="50" y="5"/>
                    <a:pt x="49" y="5"/>
                  </a:cubicBezTo>
                  <a:cubicBezTo>
                    <a:pt x="48" y="5"/>
                    <a:pt x="46" y="5"/>
                    <a:pt x="45" y="5"/>
                  </a:cubicBezTo>
                  <a:cubicBezTo>
                    <a:pt x="44" y="5"/>
                    <a:pt x="42" y="6"/>
                    <a:pt x="41" y="6"/>
                  </a:cubicBezTo>
                  <a:cubicBezTo>
                    <a:pt x="40" y="6"/>
                    <a:pt x="40" y="7"/>
                    <a:pt x="40" y="7"/>
                  </a:cubicBezTo>
                  <a:cubicBezTo>
                    <a:pt x="39" y="7"/>
                    <a:pt x="35" y="7"/>
                    <a:pt x="35" y="8"/>
                  </a:cubicBezTo>
                  <a:cubicBezTo>
                    <a:pt x="35" y="9"/>
                    <a:pt x="32" y="9"/>
                    <a:pt x="32" y="9"/>
                  </a:cubicBezTo>
                  <a:cubicBezTo>
                    <a:pt x="31" y="9"/>
                    <a:pt x="30" y="10"/>
                    <a:pt x="30" y="10"/>
                  </a:cubicBezTo>
                  <a:cubicBezTo>
                    <a:pt x="29" y="10"/>
                    <a:pt x="29" y="11"/>
                    <a:pt x="29" y="11"/>
                  </a:cubicBezTo>
                  <a:cubicBezTo>
                    <a:pt x="26" y="12"/>
                    <a:pt x="26" y="11"/>
                    <a:pt x="24" y="12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3"/>
                    <a:pt x="20" y="13"/>
                    <a:pt x="19" y="14"/>
                  </a:cubicBezTo>
                  <a:cubicBezTo>
                    <a:pt x="19" y="14"/>
                    <a:pt x="20" y="16"/>
                    <a:pt x="17" y="16"/>
                  </a:cubicBezTo>
                  <a:cubicBezTo>
                    <a:pt x="17" y="16"/>
                    <a:pt x="16" y="18"/>
                    <a:pt x="18" y="18"/>
                  </a:cubicBezTo>
                  <a:cubicBezTo>
                    <a:pt x="17" y="19"/>
                    <a:pt x="16" y="19"/>
                    <a:pt x="15" y="19"/>
                  </a:cubicBezTo>
                  <a:cubicBezTo>
                    <a:pt x="14" y="21"/>
                    <a:pt x="17" y="20"/>
                    <a:pt x="17" y="21"/>
                  </a:cubicBezTo>
                  <a:cubicBezTo>
                    <a:pt x="17" y="21"/>
                    <a:pt x="15" y="21"/>
                    <a:pt x="16" y="22"/>
                  </a:cubicBezTo>
                  <a:cubicBezTo>
                    <a:pt x="16" y="22"/>
                    <a:pt x="18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3"/>
                    <a:pt x="21" y="23"/>
                  </a:cubicBezTo>
                  <a:cubicBezTo>
                    <a:pt x="21" y="24"/>
                    <a:pt x="20" y="24"/>
                    <a:pt x="20" y="25"/>
                  </a:cubicBezTo>
                  <a:cubicBezTo>
                    <a:pt x="17" y="25"/>
                    <a:pt x="14" y="25"/>
                    <a:pt x="11" y="25"/>
                  </a:cubicBezTo>
                  <a:cubicBezTo>
                    <a:pt x="11" y="25"/>
                    <a:pt x="12" y="24"/>
                    <a:pt x="12" y="24"/>
                  </a:cubicBezTo>
                  <a:cubicBezTo>
                    <a:pt x="11" y="23"/>
                    <a:pt x="10" y="24"/>
                    <a:pt x="9" y="23"/>
                  </a:cubicBezTo>
                  <a:cubicBezTo>
                    <a:pt x="8" y="23"/>
                    <a:pt x="8" y="22"/>
                    <a:pt x="7" y="22"/>
                  </a:cubicBezTo>
                  <a:cubicBezTo>
                    <a:pt x="7" y="22"/>
                    <a:pt x="5" y="22"/>
                    <a:pt x="5" y="22"/>
                  </a:cubicBezTo>
                  <a:cubicBezTo>
                    <a:pt x="4" y="22"/>
                    <a:pt x="4" y="22"/>
                    <a:pt x="2" y="22"/>
                  </a:cubicBezTo>
                  <a:cubicBezTo>
                    <a:pt x="2" y="21"/>
                    <a:pt x="0" y="21"/>
                    <a:pt x="1" y="19"/>
                  </a:cubicBezTo>
                  <a:cubicBezTo>
                    <a:pt x="4" y="21"/>
                    <a:pt x="1" y="17"/>
                    <a:pt x="6" y="18"/>
                  </a:cubicBezTo>
                  <a:cubicBezTo>
                    <a:pt x="7" y="18"/>
                    <a:pt x="5" y="17"/>
                    <a:pt x="5" y="17"/>
                  </a:cubicBezTo>
                  <a:cubicBezTo>
                    <a:pt x="5" y="17"/>
                    <a:pt x="8" y="17"/>
                    <a:pt x="6" y="17"/>
                  </a:cubicBezTo>
                  <a:cubicBezTo>
                    <a:pt x="7" y="16"/>
                    <a:pt x="9" y="16"/>
                    <a:pt x="11" y="16"/>
                  </a:cubicBezTo>
                  <a:cubicBezTo>
                    <a:pt x="10" y="15"/>
                    <a:pt x="14" y="14"/>
                    <a:pt x="11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14" y="12"/>
                    <a:pt x="15" y="12"/>
                    <a:pt x="16" y="12"/>
                  </a:cubicBezTo>
                  <a:cubicBezTo>
                    <a:pt x="14" y="11"/>
                    <a:pt x="17" y="11"/>
                    <a:pt x="16" y="9"/>
                  </a:cubicBezTo>
                  <a:cubicBezTo>
                    <a:pt x="20" y="9"/>
                    <a:pt x="21" y="8"/>
                    <a:pt x="24" y="8"/>
                  </a:cubicBezTo>
                  <a:cubicBezTo>
                    <a:pt x="25" y="8"/>
                    <a:pt x="24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7" y="7"/>
                    <a:pt x="28" y="6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31" y="5"/>
                    <a:pt x="32" y="5"/>
                    <a:pt x="34" y="5"/>
                  </a:cubicBezTo>
                  <a:cubicBezTo>
                    <a:pt x="35" y="4"/>
                    <a:pt x="36" y="5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4" y="4"/>
                    <a:pt x="42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6" y="3"/>
                    <a:pt x="49" y="3"/>
                    <a:pt x="52" y="3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5" y="2"/>
                    <a:pt x="55" y="2"/>
                  </a:cubicBezTo>
                  <a:cubicBezTo>
                    <a:pt x="57" y="1"/>
                    <a:pt x="59" y="3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3"/>
            <p:cNvSpPr/>
            <p:nvPr/>
          </p:nvSpPr>
          <p:spPr bwMode="auto">
            <a:xfrm>
              <a:off x="2613025" y="3492500"/>
              <a:ext cx="26988" cy="7938"/>
            </a:xfrm>
            <a:custGeom>
              <a:avLst/>
              <a:gdLst>
                <a:gd name="T0" fmla="*/ 5 w 7"/>
                <a:gd name="T1" fmla="*/ 0 h 2"/>
                <a:gd name="T2" fmla="*/ 7 w 7"/>
                <a:gd name="T3" fmla="*/ 0 h 2"/>
                <a:gd name="T4" fmla="*/ 5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7" y="2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6227763" y="3500438"/>
              <a:ext cx="79375" cy="30163"/>
            </a:xfrm>
            <a:custGeom>
              <a:avLst/>
              <a:gdLst>
                <a:gd name="T0" fmla="*/ 6 w 21"/>
                <a:gd name="T1" fmla="*/ 0 h 8"/>
                <a:gd name="T2" fmla="*/ 7 w 21"/>
                <a:gd name="T3" fmla="*/ 1 h 8"/>
                <a:gd name="T4" fmla="*/ 13 w 21"/>
                <a:gd name="T5" fmla="*/ 2 h 8"/>
                <a:gd name="T6" fmla="*/ 16 w 21"/>
                <a:gd name="T7" fmla="*/ 1 h 8"/>
                <a:gd name="T8" fmla="*/ 21 w 21"/>
                <a:gd name="T9" fmla="*/ 2 h 8"/>
                <a:gd name="T10" fmla="*/ 20 w 21"/>
                <a:gd name="T11" fmla="*/ 4 h 8"/>
                <a:gd name="T12" fmla="*/ 12 w 21"/>
                <a:gd name="T13" fmla="*/ 5 h 8"/>
                <a:gd name="T14" fmla="*/ 12 w 21"/>
                <a:gd name="T15" fmla="*/ 6 h 8"/>
                <a:gd name="T16" fmla="*/ 10 w 21"/>
                <a:gd name="T17" fmla="*/ 7 h 8"/>
                <a:gd name="T18" fmla="*/ 7 w 21"/>
                <a:gd name="T19" fmla="*/ 7 h 8"/>
                <a:gd name="T20" fmla="*/ 3 w 21"/>
                <a:gd name="T21" fmla="*/ 6 h 8"/>
                <a:gd name="T22" fmla="*/ 0 w 21"/>
                <a:gd name="T23" fmla="*/ 2 h 8"/>
                <a:gd name="T24" fmla="*/ 6 w 21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8">
                  <a:moveTo>
                    <a:pt x="6" y="0"/>
                  </a:moveTo>
                  <a:cubicBezTo>
                    <a:pt x="6" y="0"/>
                    <a:pt x="7" y="1"/>
                    <a:pt x="7" y="1"/>
                  </a:cubicBezTo>
                  <a:cubicBezTo>
                    <a:pt x="7" y="2"/>
                    <a:pt x="11" y="2"/>
                    <a:pt x="13" y="2"/>
                  </a:cubicBezTo>
                  <a:cubicBezTo>
                    <a:pt x="14" y="3"/>
                    <a:pt x="15" y="1"/>
                    <a:pt x="16" y="1"/>
                  </a:cubicBezTo>
                  <a:cubicBezTo>
                    <a:pt x="17" y="1"/>
                    <a:pt x="18" y="2"/>
                    <a:pt x="21" y="2"/>
                  </a:cubicBezTo>
                  <a:cubicBezTo>
                    <a:pt x="21" y="2"/>
                    <a:pt x="16" y="3"/>
                    <a:pt x="20" y="4"/>
                  </a:cubicBezTo>
                  <a:cubicBezTo>
                    <a:pt x="18" y="5"/>
                    <a:pt x="15" y="5"/>
                    <a:pt x="12" y="5"/>
                  </a:cubicBezTo>
                  <a:cubicBezTo>
                    <a:pt x="10" y="5"/>
                    <a:pt x="11" y="6"/>
                    <a:pt x="12" y="6"/>
                  </a:cubicBezTo>
                  <a:cubicBezTo>
                    <a:pt x="13" y="7"/>
                    <a:pt x="6" y="6"/>
                    <a:pt x="10" y="7"/>
                  </a:cubicBezTo>
                  <a:cubicBezTo>
                    <a:pt x="9" y="8"/>
                    <a:pt x="6" y="6"/>
                    <a:pt x="7" y="7"/>
                  </a:cubicBezTo>
                  <a:cubicBezTo>
                    <a:pt x="5" y="7"/>
                    <a:pt x="6" y="6"/>
                    <a:pt x="3" y="6"/>
                  </a:cubicBezTo>
                  <a:cubicBezTo>
                    <a:pt x="2" y="5"/>
                    <a:pt x="2" y="3"/>
                    <a:pt x="0" y="2"/>
                  </a:cubicBezTo>
                  <a:cubicBezTo>
                    <a:pt x="1" y="1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43150" y="3503613"/>
              <a:ext cx="22225" cy="7938"/>
            </a:xfrm>
            <a:custGeom>
              <a:avLst/>
              <a:gdLst>
                <a:gd name="T0" fmla="*/ 3 w 6"/>
                <a:gd name="T1" fmla="*/ 0 h 2"/>
                <a:gd name="T2" fmla="*/ 4 w 6"/>
                <a:gd name="T3" fmla="*/ 2 h 2"/>
                <a:gd name="T4" fmla="*/ 0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6" y="1"/>
                    <a:pt x="4" y="1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313488" y="3503613"/>
              <a:ext cx="38100" cy="19050"/>
            </a:xfrm>
            <a:custGeom>
              <a:avLst/>
              <a:gdLst>
                <a:gd name="T0" fmla="*/ 0 w 10"/>
                <a:gd name="T1" fmla="*/ 2 h 5"/>
                <a:gd name="T2" fmla="*/ 10 w 10"/>
                <a:gd name="T3" fmla="*/ 3 h 5"/>
                <a:gd name="T4" fmla="*/ 6 w 10"/>
                <a:gd name="T5" fmla="*/ 5 h 5"/>
                <a:gd name="T6" fmla="*/ 4 w 10"/>
                <a:gd name="T7" fmla="*/ 4 h 5"/>
                <a:gd name="T8" fmla="*/ 2 w 10"/>
                <a:gd name="T9" fmla="*/ 4 h 5"/>
                <a:gd name="T10" fmla="*/ 0 w 1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0"/>
                    <a:pt x="9" y="2"/>
                    <a:pt x="10" y="3"/>
                  </a:cubicBezTo>
                  <a:cubicBezTo>
                    <a:pt x="10" y="4"/>
                    <a:pt x="6" y="3"/>
                    <a:pt x="6" y="5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3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7"/>
            <p:cNvSpPr/>
            <p:nvPr/>
          </p:nvSpPr>
          <p:spPr bwMode="auto">
            <a:xfrm>
              <a:off x="6362700" y="3511550"/>
              <a:ext cx="60325" cy="15875"/>
            </a:xfrm>
            <a:custGeom>
              <a:avLst/>
              <a:gdLst>
                <a:gd name="T0" fmla="*/ 1 w 16"/>
                <a:gd name="T1" fmla="*/ 0 h 4"/>
                <a:gd name="T2" fmla="*/ 3 w 16"/>
                <a:gd name="T3" fmla="*/ 0 h 4"/>
                <a:gd name="T4" fmla="*/ 8 w 16"/>
                <a:gd name="T5" fmla="*/ 1 h 4"/>
                <a:gd name="T6" fmla="*/ 13 w 16"/>
                <a:gd name="T7" fmla="*/ 2 h 4"/>
                <a:gd name="T8" fmla="*/ 15 w 16"/>
                <a:gd name="T9" fmla="*/ 3 h 4"/>
                <a:gd name="T10" fmla="*/ 3 w 16"/>
                <a:gd name="T11" fmla="*/ 2 h 4"/>
                <a:gd name="T12" fmla="*/ 1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6" y="1"/>
                    <a:pt x="8" y="1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14" y="3"/>
                    <a:pt x="16" y="2"/>
                    <a:pt x="15" y="3"/>
                  </a:cubicBezTo>
                  <a:cubicBezTo>
                    <a:pt x="10" y="4"/>
                    <a:pt x="8" y="2"/>
                    <a:pt x="3" y="2"/>
                  </a:cubicBezTo>
                  <a:cubicBezTo>
                    <a:pt x="5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8"/>
            <p:cNvSpPr/>
            <p:nvPr/>
          </p:nvSpPr>
          <p:spPr bwMode="auto">
            <a:xfrm>
              <a:off x="2593975" y="3533775"/>
              <a:ext cx="93663" cy="38100"/>
            </a:xfrm>
            <a:custGeom>
              <a:avLst/>
              <a:gdLst>
                <a:gd name="T0" fmla="*/ 8 w 25"/>
                <a:gd name="T1" fmla="*/ 2 h 10"/>
                <a:gd name="T2" fmla="*/ 8 w 25"/>
                <a:gd name="T3" fmla="*/ 2 h 10"/>
                <a:gd name="T4" fmla="*/ 19 w 25"/>
                <a:gd name="T5" fmla="*/ 0 h 10"/>
                <a:gd name="T6" fmla="*/ 21 w 25"/>
                <a:gd name="T7" fmla="*/ 2 h 10"/>
                <a:gd name="T8" fmla="*/ 19 w 25"/>
                <a:gd name="T9" fmla="*/ 4 h 10"/>
                <a:gd name="T10" fmla="*/ 24 w 25"/>
                <a:gd name="T11" fmla="*/ 4 h 10"/>
                <a:gd name="T12" fmla="*/ 25 w 25"/>
                <a:gd name="T13" fmla="*/ 8 h 10"/>
                <a:gd name="T14" fmla="*/ 22 w 25"/>
                <a:gd name="T15" fmla="*/ 8 h 10"/>
                <a:gd name="T16" fmla="*/ 22 w 25"/>
                <a:gd name="T17" fmla="*/ 9 h 10"/>
                <a:gd name="T18" fmla="*/ 19 w 25"/>
                <a:gd name="T19" fmla="*/ 9 h 10"/>
                <a:gd name="T20" fmla="*/ 16 w 25"/>
                <a:gd name="T21" fmla="*/ 10 h 10"/>
                <a:gd name="T22" fmla="*/ 13 w 25"/>
                <a:gd name="T23" fmla="*/ 8 h 10"/>
                <a:gd name="T24" fmla="*/ 10 w 25"/>
                <a:gd name="T25" fmla="*/ 7 h 10"/>
                <a:gd name="T26" fmla="*/ 8 w 25"/>
                <a:gd name="T27" fmla="*/ 6 h 10"/>
                <a:gd name="T28" fmla="*/ 3 w 25"/>
                <a:gd name="T29" fmla="*/ 5 h 10"/>
                <a:gd name="T30" fmla="*/ 0 w 25"/>
                <a:gd name="T31" fmla="*/ 5 h 10"/>
                <a:gd name="T32" fmla="*/ 10 w 25"/>
                <a:gd name="T33" fmla="*/ 5 h 10"/>
                <a:gd name="T34" fmla="*/ 11 w 25"/>
                <a:gd name="T35" fmla="*/ 3 h 10"/>
                <a:gd name="T36" fmla="*/ 7 w 25"/>
                <a:gd name="T37" fmla="*/ 2 h 10"/>
                <a:gd name="T38" fmla="*/ 8 w 25"/>
                <a:gd name="T3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10">
                  <a:moveTo>
                    <a:pt x="8" y="2"/>
                  </a:moveTo>
                  <a:cubicBezTo>
                    <a:pt x="9" y="2"/>
                    <a:pt x="9" y="2"/>
                    <a:pt x="8" y="2"/>
                  </a:cubicBezTo>
                  <a:cubicBezTo>
                    <a:pt x="10" y="0"/>
                    <a:pt x="18" y="2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19" y="3"/>
                    <a:pt x="19" y="4"/>
                  </a:cubicBezTo>
                  <a:cubicBezTo>
                    <a:pt x="20" y="5"/>
                    <a:pt x="22" y="4"/>
                    <a:pt x="24" y="4"/>
                  </a:cubicBezTo>
                  <a:cubicBezTo>
                    <a:pt x="25" y="6"/>
                    <a:pt x="24" y="6"/>
                    <a:pt x="25" y="8"/>
                  </a:cubicBezTo>
                  <a:cubicBezTo>
                    <a:pt x="24" y="8"/>
                    <a:pt x="22" y="8"/>
                    <a:pt x="22" y="8"/>
                  </a:cubicBezTo>
                  <a:cubicBezTo>
                    <a:pt x="22" y="8"/>
                    <a:pt x="22" y="9"/>
                    <a:pt x="22" y="9"/>
                  </a:cubicBezTo>
                  <a:cubicBezTo>
                    <a:pt x="21" y="9"/>
                    <a:pt x="20" y="9"/>
                    <a:pt x="19" y="9"/>
                  </a:cubicBezTo>
                  <a:cubicBezTo>
                    <a:pt x="18" y="9"/>
                    <a:pt x="17" y="10"/>
                    <a:pt x="16" y="10"/>
                  </a:cubicBezTo>
                  <a:cubicBezTo>
                    <a:pt x="14" y="10"/>
                    <a:pt x="14" y="9"/>
                    <a:pt x="13" y="8"/>
                  </a:cubicBezTo>
                  <a:cubicBezTo>
                    <a:pt x="12" y="8"/>
                    <a:pt x="9" y="8"/>
                    <a:pt x="10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6" y="6"/>
                    <a:pt x="5" y="6"/>
                    <a:pt x="3" y="5"/>
                  </a:cubicBezTo>
                  <a:cubicBezTo>
                    <a:pt x="1" y="5"/>
                    <a:pt x="0" y="6"/>
                    <a:pt x="0" y="5"/>
                  </a:cubicBezTo>
                  <a:cubicBezTo>
                    <a:pt x="5" y="4"/>
                    <a:pt x="6" y="5"/>
                    <a:pt x="10" y="5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2"/>
                    <a:pt x="6" y="4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9"/>
            <p:cNvSpPr/>
            <p:nvPr/>
          </p:nvSpPr>
          <p:spPr bwMode="auto">
            <a:xfrm>
              <a:off x="2927350" y="3538538"/>
              <a:ext cx="57150" cy="14288"/>
            </a:xfrm>
            <a:custGeom>
              <a:avLst/>
              <a:gdLst>
                <a:gd name="T0" fmla="*/ 0 w 15"/>
                <a:gd name="T1" fmla="*/ 1 h 4"/>
                <a:gd name="T2" fmla="*/ 4 w 15"/>
                <a:gd name="T3" fmla="*/ 0 h 4"/>
                <a:gd name="T4" fmla="*/ 15 w 15"/>
                <a:gd name="T5" fmla="*/ 2 h 4"/>
                <a:gd name="T6" fmla="*/ 14 w 15"/>
                <a:gd name="T7" fmla="*/ 4 h 4"/>
                <a:gd name="T8" fmla="*/ 3 w 15"/>
                <a:gd name="T9" fmla="*/ 2 h 4"/>
                <a:gd name="T10" fmla="*/ 0 w 1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8" y="0"/>
                    <a:pt x="12" y="1"/>
                    <a:pt x="15" y="2"/>
                  </a:cubicBezTo>
                  <a:cubicBezTo>
                    <a:pt x="15" y="2"/>
                    <a:pt x="14" y="3"/>
                    <a:pt x="14" y="4"/>
                  </a:cubicBezTo>
                  <a:cubicBezTo>
                    <a:pt x="9" y="3"/>
                    <a:pt x="7" y="3"/>
                    <a:pt x="3" y="2"/>
                  </a:cubicBezTo>
                  <a:cubicBezTo>
                    <a:pt x="2" y="1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280150" y="3538538"/>
              <a:ext cx="33338" cy="6350"/>
            </a:xfrm>
            <a:custGeom>
              <a:avLst/>
              <a:gdLst>
                <a:gd name="T0" fmla="*/ 9 w 9"/>
                <a:gd name="T1" fmla="*/ 2 h 2"/>
                <a:gd name="T2" fmla="*/ 0 w 9"/>
                <a:gd name="T3" fmla="*/ 1 h 2"/>
                <a:gd name="T4" fmla="*/ 3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2"/>
                    <a:pt x="2" y="2"/>
                    <a:pt x="0" y="1"/>
                  </a:cubicBezTo>
                  <a:cubicBezTo>
                    <a:pt x="0" y="0"/>
                    <a:pt x="3" y="1"/>
                    <a:pt x="3" y="0"/>
                  </a:cubicBezTo>
                  <a:cubicBezTo>
                    <a:pt x="5" y="1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1"/>
            <p:cNvSpPr/>
            <p:nvPr/>
          </p:nvSpPr>
          <p:spPr bwMode="auto">
            <a:xfrm>
              <a:off x="3336925" y="3579813"/>
              <a:ext cx="30163" cy="6350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1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4" y="2"/>
                    <a:pt x="4" y="0"/>
                    <a:pt x="0" y="1"/>
                  </a:cubicBezTo>
                  <a:cubicBezTo>
                    <a:pt x="2" y="0"/>
                    <a:pt x="8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2"/>
            <p:cNvSpPr/>
            <p:nvPr/>
          </p:nvSpPr>
          <p:spPr bwMode="auto">
            <a:xfrm>
              <a:off x="3317875" y="3586163"/>
              <a:ext cx="41275" cy="15875"/>
            </a:xfrm>
            <a:custGeom>
              <a:avLst/>
              <a:gdLst>
                <a:gd name="T0" fmla="*/ 11 w 11"/>
                <a:gd name="T1" fmla="*/ 2 h 4"/>
                <a:gd name="T2" fmla="*/ 1 w 11"/>
                <a:gd name="T3" fmla="*/ 2 h 4"/>
                <a:gd name="T4" fmla="*/ 4 w 11"/>
                <a:gd name="T5" fmla="*/ 1 h 4"/>
                <a:gd name="T6" fmla="*/ 11 w 11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10" y="4"/>
                    <a:pt x="2" y="4"/>
                    <a:pt x="1" y="2"/>
                  </a:cubicBezTo>
                  <a:cubicBezTo>
                    <a:pt x="0" y="0"/>
                    <a:pt x="5" y="2"/>
                    <a:pt x="4" y="1"/>
                  </a:cubicBezTo>
                  <a:cubicBezTo>
                    <a:pt x="6" y="1"/>
                    <a:pt x="8" y="2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4878388" y="3598863"/>
              <a:ext cx="25400" cy="11113"/>
            </a:xfrm>
            <a:custGeom>
              <a:avLst/>
              <a:gdLst>
                <a:gd name="T0" fmla="*/ 3 w 7"/>
                <a:gd name="T1" fmla="*/ 0 h 3"/>
                <a:gd name="T2" fmla="*/ 7 w 7"/>
                <a:gd name="T3" fmla="*/ 2 h 3"/>
                <a:gd name="T4" fmla="*/ 2 w 7"/>
                <a:gd name="T5" fmla="*/ 3 h 3"/>
                <a:gd name="T6" fmla="*/ 1 w 7"/>
                <a:gd name="T7" fmla="*/ 0 h 3"/>
                <a:gd name="T8" fmla="*/ 3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6" y="0"/>
                    <a:pt x="7" y="0"/>
                    <a:pt x="7" y="2"/>
                  </a:cubicBezTo>
                  <a:cubicBezTo>
                    <a:pt x="5" y="2"/>
                    <a:pt x="2" y="2"/>
                    <a:pt x="2" y="3"/>
                  </a:cubicBezTo>
                  <a:cubicBezTo>
                    <a:pt x="0" y="3"/>
                    <a:pt x="2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4"/>
            <p:cNvSpPr/>
            <p:nvPr/>
          </p:nvSpPr>
          <p:spPr bwMode="auto">
            <a:xfrm>
              <a:off x="2508250" y="3605213"/>
              <a:ext cx="25400" cy="7938"/>
            </a:xfrm>
            <a:custGeom>
              <a:avLst/>
              <a:gdLst>
                <a:gd name="T0" fmla="*/ 7 w 7"/>
                <a:gd name="T1" fmla="*/ 2 h 2"/>
                <a:gd name="T2" fmla="*/ 0 w 7"/>
                <a:gd name="T3" fmla="*/ 2 h 2"/>
                <a:gd name="T4" fmla="*/ 7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4" y="1"/>
                    <a:pt x="3" y="2"/>
                    <a:pt x="0" y="2"/>
                  </a:cubicBezTo>
                  <a:cubicBezTo>
                    <a:pt x="1" y="1"/>
                    <a:pt x="7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5"/>
            <p:cNvSpPr/>
            <p:nvPr/>
          </p:nvSpPr>
          <p:spPr bwMode="auto">
            <a:xfrm>
              <a:off x="2976563" y="3613150"/>
              <a:ext cx="44450" cy="11113"/>
            </a:xfrm>
            <a:custGeom>
              <a:avLst/>
              <a:gdLst>
                <a:gd name="T0" fmla="*/ 10 w 12"/>
                <a:gd name="T1" fmla="*/ 0 h 3"/>
                <a:gd name="T2" fmla="*/ 11 w 12"/>
                <a:gd name="T3" fmla="*/ 3 h 3"/>
                <a:gd name="T4" fmla="*/ 1 w 12"/>
                <a:gd name="T5" fmla="*/ 2 h 3"/>
                <a:gd name="T6" fmla="*/ 3 w 12"/>
                <a:gd name="T7" fmla="*/ 0 h 3"/>
                <a:gd name="T8" fmla="*/ 10 w 1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0" y="0"/>
                  </a:moveTo>
                  <a:cubicBezTo>
                    <a:pt x="11" y="1"/>
                    <a:pt x="12" y="2"/>
                    <a:pt x="11" y="3"/>
                  </a:cubicBezTo>
                  <a:cubicBezTo>
                    <a:pt x="7" y="3"/>
                    <a:pt x="2" y="3"/>
                    <a:pt x="1" y="2"/>
                  </a:cubicBezTo>
                  <a:cubicBezTo>
                    <a:pt x="0" y="0"/>
                    <a:pt x="4" y="2"/>
                    <a:pt x="3" y="0"/>
                  </a:cubicBezTo>
                  <a:cubicBezTo>
                    <a:pt x="6" y="0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6"/>
            <p:cNvSpPr/>
            <p:nvPr/>
          </p:nvSpPr>
          <p:spPr bwMode="auto">
            <a:xfrm>
              <a:off x="2957513" y="3651250"/>
              <a:ext cx="57150" cy="11113"/>
            </a:xfrm>
            <a:custGeom>
              <a:avLst/>
              <a:gdLst>
                <a:gd name="T0" fmla="*/ 14 w 15"/>
                <a:gd name="T1" fmla="*/ 1 h 3"/>
                <a:gd name="T2" fmla="*/ 10 w 15"/>
                <a:gd name="T3" fmla="*/ 2 h 3"/>
                <a:gd name="T4" fmla="*/ 6 w 15"/>
                <a:gd name="T5" fmla="*/ 3 h 3"/>
                <a:gd name="T6" fmla="*/ 2 w 15"/>
                <a:gd name="T7" fmla="*/ 2 h 3"/>
                <a:gd name="T8" fmla="*/ 3 w 15"/>
                <a:gd name="T9" fmla="*/ 1 h 3"/>
                <a:gd name="T10" fmla="*/ 6 w 15"/>
                <a:gd name="T11" fmla="*/ 0 h 3"/>
                <a:gd name="T12" fmla="*/ 14 w 1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">
                  <a:moveTo>
                    <a:pt x="14" y="1"/>
                  </a:moveTo>
                  <a:cubicBezTo>
                    <a:pt x="15" y="3"/>
                    <a:pt x="12" y="2"/>
                    <a:pt x="10" y="2"/>
                  </a:cubicBezTo>
                  <a:cubicBezTo>
                    <a:pt x="10" y="2"/>
                    <a:pt x="7" y="3"/>
                    <a:pt x="6" y="3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0" y="1"/>
                    <a:pt x="7" y="1"/>
                    <a:pt x="3" y="1"/>
                  </a:cubicBezTo>
                  <a:cubicBezTo>
                    <a:pt x="3" y="0"/>
                    <a:pt x="6" y="1"/>
                    <a:pt x="6" y="0"/>
                  </a:cubicBezTo>
                  <a:cubicBezTo>
                    <a:pt x="9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7"/>
            <p:cNvSpPr/>
            <p:nvPr/>
          </p:nvSpPr>
          <p:spPr bwMode="auto">
            <a:xfrm>
              <a:off x="2962275" y="3668713"/>
              <a:ext cx="25400" cy="7938"/>
            </a:xfrm>
            <a:custGeom>
              <a:avLst/>
              <a:gdLst>
                <a:gd name="T0" fmla="*/ 5 w 7"/>
                <a:gd name="T1" fmla="*/ 2 h 2"/>
                <a:gd name="T2" fmla="*/ 1 w 7"/>
                <a:gd name="T3" fmla="*/ 2 h 2"/>
                <a:gd name="T4" fmla="*/ 5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cubicBezTo>
                    <a:pt x="3" y="1"/>
                    <a:pt x="4" y="2"/>
                    <a:pt x="1" y="2"/>
                  </a:cubicBezTo>
                  <a:cubicBezTo>
                    <a:pt x="0" y="0"/>
                    <a:pt x="7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8"/>
            <p:cNvSpPr/>
            <p:nvPr/>
          </p:nvSpPr>
          <p:spPr bwMode="auto">
            <a:xfrm>
              <a:off x="2874963" y="3676650"/>
              <a:ext cx="34925" cy="11113"/>
            </a:xfrm>
            <a:custGeom>
              <a:avLst/>
              <a:gdLst>
                <a:gd name="T0" fmla="*/ 7 w 9"/>
                <a:gd name="T1" fmla="*/ 1 h 3"/>
                <a:gd name="T2" fmla="*/ 8 w 9"/>
                <a:gd name="T3" fmla="*/ 1 h 3"/>
                <a:gd name="T4" fmla="*/ 4 w 9"/>
                <a:gd name="T5" fmla="*/ 2 h 3"/>
                <a:gd name="T6" fmla="*/ 0 w 9"/>
                <a:gd name="T7" fmla="*/ 2 h 3"/>
                <a:gd name="T8" fmla="*/ 7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7" y="1"/>
                  </a:move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5" y="2"/>
                    <a:pt x="4" y="2"/>
                  </a:cubicBezTo>
                  <a:cubicBezTo>
                    <a:pt x="3" y="3"/>
                    <a:pt x="4" y="2"/>
                    <a:pt x="0" y="2"/>
                  </a:cubicBezTo>
                  <a:cubicBezTo>
                    <a:pt x="2" y="1"/>
                    <a:pt x="3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9"/>
            <p:cNvSpPr/>
            <p:nvPr/>
          </p:nvSpPr>
          <p:spPr bwMode="auto">
            <a:xfrm>
              <a:off x="2932113" y="3684588"/>
              <a:ext cx="14288" cy="11113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2 h 3"/>
                <a:gd name="T4" fmla="*/ 1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3" y="1"/>
                    <a:pt x="4" y="1"/>
                    <a:pt x="3" y="2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40"/>
            <p:cNvSpPr/>
            <p:nvPr/>
          </p:nvSpPr>
          <p:spPr bwMode="auto">
            <a:xfrm>
              <a:off x="3997325" y="3762375"/>
              <a:ext cx="66675" cy="38100"/>
            </a:xfrm>
            <a:custGeom>
              <a:avLst/>
              <a:gdLst>
                <a:gd name="T0" fmla="*/ 6 w 18"/>
                <a:gd name="T1" fmla="*/ 0 h 10"/>
                <a:gd name="T2" fmla="*/ 7 w 18"/>
                <a:gd name="T3" fmla="*/ 0 h 10"/>
                <a:gd name="T4" fmla="*/ 14 w 18"/>
                <a:gd name="T5" fmla="*/ 0 h 10"/>
                <a:gd name="T6" fmla="*/ 17 w 18"/>
                <a:gd name="T7" fmla="*/ 1 h 10"/>
                <a:gd name="T8" fmla="*/ 16 w 18"/>
                <a:gd name="T9" fmla="*/ 2 h 10"/>
                <a:gd name="T10" fmla="*/ 14 w 18"/>
                <a:gd name="T11" fmla="*/ 3 h 10"/>
                <a:gd name="T12" fmla="*/ 16 w 18"/>
                <a:gd name="T13" fmla="*/ 5 h 10"/>
                <a:gd name="T14" fmla="*/ 15 w 18"/>
                <a:gd name="T15" fmla="*/ 8 h 10"/>
                <a:gd name="T16" fmla="*/ 10 w 18"/>
                <a:gd name="T17" fmla="*/ 8 h 10"/>
                <a:gd name="T18" fmla="*/ 9 w 18"/>
                <a:gd name="T19" fmla="*/ 9 h 10"/>
                <a:gd name="T20" fmla="*/ 7 w 18"/>
                <a:gd name="T21" fmla="*/ 10 h 10"/>
                <a:gd name="T22" fmla="*/ 1 w 18"/>
                <a:gd name="T23" fmla="*/ 10 h 10"/>
                <a:gd name="T24" fmla="*/ 3 w 18"/>
                <a:gd name="T25" fmla="*/ 7 h 10"/>
                <a:gd name="T26" fmla="*/ 3 w 18"/>
                <a:gd name="T27" fmla="*/ 5 h 10"/>
                <a:gd name="T28" fmla="*/ 1 w 18"/>
                <a:gd name="T29" fmla="*/ 3 h 10"/>
                <a:gd name="T30" fmla="*/ 5 w 18"/>
                <a:gd name="T31" fmla="*/ 3 h 10"/>
                <a:gd name="T32" fmla="*/ 6 w 18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0"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12" y="0"/>
                    <a:pt x="14" y="0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4" y="4"/>
                    <a:pt x="16" y="4"/>
                    <a:pt x="16" y="5"/>
                  </a:cubicBezTo>
                  <a:cubicBezTo>
                    <a:pt x="16" y="6"/>
                    <a:pt x="15" y="7"/>
                    <a:pt x="15" y="8"/>
                  </a:cubicBezTo>
                  <a:cubicBezTo>
                    <a:pt x="14" y="8"/>
                    <a:pt x="12" y="8"/>
                    <a:pt x="10" y="8"/>
                  </a:cubicBezTo>
                  <a:cubicBezTo>
                    <a:pt x="9" y="8"/>
                    <a:pt x="10" y="9"/>
                    <a:pt x="9" y="9"/>
                  </a:cubicBezTo>
                  <a:cubicBezTo>
                    <a:pt x="9" y="9"/>
                    <a:pt x="7" y="9"/>
                    <a:pt x="7" y="10"/>
                  </a:cubicBezTo>
                  <a:cubicBezTo>
                    <a:pt x="5" y="10"/>
                    <a:pt x="3" y="10"/>
                    <a:pt x="1" y="10"/>
                  </a:cubicBezTo>
                  <a:cubicBezTo>
                    <a:pt x="2" y="9"/>
                    <a:pt x="0" y="7"/>
                    <a:pt x="3" y="7"/>
                  </a:cubicBezTo>
                  <a:cubicBezTo>
                    <a:pt x="4" y="6"/>
                    <a:pt x="2" y="6"/>
                    <a:pt x="3" y="5"/>
                  </a:cubicBezTo>
                  <a:cubicBezTo>
                    <a:pt x="4" y="4"/>
                    <a:pt x="1" y="4"/>
                    <a:pt x="1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8" y="3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41"/>
            <p:cNvSpPr/>
            <p:nvPr/>
          </p:nvSpPr>
          <p:spPr bwMode="auto">
            <a:xfrm>
              <a:off x="1657350" y="3762375"/>
              <a:ext cx="17463" cy="12700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2" y="2"/>
                    <a:pt x="2" y="3"/>
                    <a:pt x="0" y="2"/>
                  </a:cubicBezTo>
                  <a:cubicBezTo>
                    <a:pt x="0" y="1"/>
                    <a:pt x="2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42"/>
            <p:cNvSpPr/>
            <p:nvPr/>
          </p:nvSpPr>
          <p:spPr bwMode="auto">
            <a:xfrm>
              <a:off x="2139950" y="3770313"/>
              <a:ext cx="23813" cy="19050"/>
            </a:xfrm>
            <a:custGeom>
              <a:avLst/>
              <a:gdLst>
                <a:gd name="T0" fmla="*/ 1 w 6"/>
                <a:gd name="T1" fmla="*/ 0 h 5"/>
                <a:gd name="T2" fmla="*/ 6 w 6"/>
                <a:gd name="T3" fmla="*/ 4 h 5"/>
                <a:gd name="T4" fmla="*/ 2 w 6"/>
                <a:gd name="T5" fmla="*/ 3 h 5"/>
                <a:gd name="T6" fmla="*/ 1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3" y="1"/>
                    <a:pt x="4" y="3"/>
                    <a:pt x="6" y="4"/>
                  </a:cubicBezTo>
                  <a:cubicBezTo>
                    <a:pt x="5" y="5"/>
                    <a:pt x="2" y="3"/>
                    <a:pt x="2" y="3"/>
                  </a:cubicBezTo>
                  <a:cubicBezTo>
                    <a:pt x="0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43"/>
            <p:cNvSpPr/>
            <p:nvPr/>
          </p:nvSpPr>
          <p:spPr bwMode="auto">
            <a:xfrm>
              <a:off x="6296025" y="3762375"/>
              <a:ext cx="36513" cy="87313"/>
            </a:xfrm>
            <a:custGeom>
              <a:avLst/>
              <a:gdLst>
                <a:gd name="T0" fmla="*/ 3 w 10"/>
                <a:gd name="T1" fmla="*/ 3 h 23"/>
                <a:gd name="T2" fmla="*/ 5 w 10"/>
                <a:gd name="T3" fmla="*/ 6 h 23"/>
                <a:gd name="T4" fmla="*/ 6 w 10"/>
                <a:gd name="T5" fmla="*/ 8 h 23"/>
                <a:gd name="T6" fmla="*/ 6 w 10"/>
                <a:gd name="T7" fmla="*/ 10 h 23"/>
                <a:gd name="T8" fmla="*/ 7 w 10"/>
                <a:gd name="T9" fmla="*/ 13 h 23"/>
                <a:gd name="T10" fmla="*/ 10 w 10"/>
                <a:gd name="T11" fmla="*/ 15 h 23"/>
                <a:gd name="T12" fmla="*/ 6 w 10"/>
                <a:gd name="T13" fmla="*/ 16 h 23"/>
                <a:gd name="T14" fmla="*/ 6 w 10"/>
                <a:gd name="T15" fmla="*/ 19 h 23"/>
                <a:gd name="T16" fmla="*/ 4 w 10"/>
                <a:gd name="T17" fmla="*/ 19 h 23"/>
                <a:gd name="T18" fmla="*/ 6 w 10"/>
                <a:gd name="T19" fmla="*/ 23 h 23"/>
                <a:gd name="T20" fmla="*/ 2 w 10"/>
                <a:gd name="T21" fmla="*/ 22 h 23"/>
                <a:gd name="T22" fmla="*/ 3 w 10"/>
                <a:gd name="T23" fmla="*/ 19 h 23"/>
                <a:gd name="T24" fmla="*/ 1 w 10"/>
                <a:gd name="T25" fmla="*/ 18 h 23"/>
                <a:gd name="T26" fmla="*/ 3 w 10"/>
                <a:gd name="T27" fmla="*/ 12 h 23"/>
                <a:gd name="T28" fmla="*/ 1 w 10"/>
                <a:gd name="T29" fmla="*/ 10 h 23"/>
                <a:gd name="T30" fmla="*/ 1 w 10"/>
                <a:gd name="T31" fmla="*/ 6 h 23"/>
                <a:gd name="T32" fmla="*/ 3 w 10"/>
                <a:gd name="T33" fmla="*/ 5 h 23"/>
                <a:gd name="T34" fmla="*/ 4 w 10"/>
                <a:gd name="T35" fmla="*/ 3 h 23"/>
                <a:gd name="T36" fmla="*/ 3 w 10"/>
                <a:gd name="T3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3">
                  <a:moveTo>
                    <a:pt x="3" y="3"/>
                  </a:moveTo>
                  <a:cubicBezTo>
                    <a:pt x="8" y="0"/>
                    <a:pt x="4" y="6"/>
                    <a:pt x="5" y="6"/>
                  </a:cubicBezTo>
                  <a:cubicBezTo>
                    <a:pt x="7" y="7"/>
                    <a:pt x="4" y="7"/>
                    <a:pt x="6" y="8"/>
                  </a:cubicBezTo>
                  <a:cubicBezTo>
                    <a:pt x="8" y="9"/>
                    <a:pt x="6" y="9"/>
                    <a:pt x="6" y="10"/>
                  </a:cubicBezTo>
                  <a:cubicBezTo>
                    <a:pt x="6" y="10"/>
                    <a:pt x="8" y="12"/>
                    <a:pt x="7" y="13"/>
                  </a:cubicBezTo>
                  <a:cubicBezTo>
                    <a:pt x="7" y="15"/>
                    <a:pt x="9" y="15"/>
                    <a:pt x="10" y="15"/>
                  </a:cubicBezTo>
                  <a:cubicBezTo>
                    <a:pt x="10" y="17"/>
                    <a:pt x="8" y="17"/>
                    <a:pt x="6" y="16"/>
                  </a:cubicBezTo>
                  <a:cubicBezTo>
                    <a:pt x="6" y="17"/>
                    <a:pt x="6" y="19"/>
                    <a:pt x="6" y="19"/>
                  </a:cubicBezTo>
                  <a:cubicBezTo>
                    <a:pt x="6" y="19"/>
                    <a:pt x="4" y="19"/>
                    <a:pt x="4" y="19"/>
                  </a:cubicBezTo>
                  <a:cubicBezTo>
                    <a:pt x="5" y="20"/>
                    <a:pt x="7" y="21"/>
                    <a:pt x="6" y="23"/>
                  </a:cubicBezTo>
                  <a:cubicBezTo>
                    <a:pt x="3" y="22"/>
                    <a:pt x="4" y="23"/>
                    <a:pt x="2" y="22"/>
                  </a:cubicBezTo>
                  <a:cubicBezTo>
                    <a:pt x="3" y="21"/>
                    <a:pt x="1" y="21"/>
                    <a:pt x="3" y="19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1" y="17"/>
                    <a:pt x="3" y="15"/>
                    <a:pt x="3" y="12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8"/>
                    <a:pt x="3" y="7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44"/>
            <p:cNvSpPr/>
            <p:nvPr/>
          </p:nvSpPr>
          <p:spPr bwMode="auto">
            <a:xfrm>
              <a:off x="1627188" y="3775075"/>
              <a:ext cx="11113" cy="6350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0 w 3"/>
                <a:gd name="T5" fmla="*/ 0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2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45"/>
            <p:cNvSpPr/>
            <p:nvPr/>
          </p:nvSpPr>
          <p:spPr bwMode="auto">
            <a:xfrm>
              <a:off x="3246438" y="3803650"/>
              <a:ext cx="112713" cy="46038"/>
            </a:xfrm>
            <a:custGeom>
              <a:avLst/>
              <a:gdLst>
                <a:gd name="T0" fmla="*/ 13 w 30"/>
                <a:gd name="T1" fmla="*/ 0 h 12"/>
                <a:gd name="T2" fmla="*/ 16 w 30"/>
                <a:gd name="T3" fmla="*/ 1 h 12"/>
                <a:gd name="T4" fmla="*/ 15 w 30"/>
                <a:gd name="T5" fmla="*/ 2 h 12"/>
                <a:gd name="T6" fmla="*/ 19 w 30"/>
                <a:gd name="T7" fmla="*/ 3 h 12"/>
                <a:gd name="T8" fmla="*/ 25 w 30"/>
                <a:gd name="T9" fmla="*/ 4 h 12"/>
                <a:gd name="T10" fmla="*/ 24 w 30"/>
                <a:gd name="T11" fmla="*/ 6 h 12"/>
                <a:gd name="T12" fmla="*/ 27 w 30"/>
                <a:gd name="T13" fmla="*/ 7 h 12"/>
                <a:gd name="T14" fmla="*/ 29 w 30"/>
                <a:gd name="T15" fmla="*/ 8 h 12"/>
                <a:gd name="T16" fmla="*/ 27 w 30"/>
                <a:gd name="T17" fmla="*/ 11 h 12"/>
                <a:gd name="T18" fmla="*/ 26 w 30"/>
                <a:gd name="T19" fmla="*/ 10 h 12"/>
                <a:gd name="T20" fmla="*/ 20 w 30"/>
                <a:gd name="T21" fmla="*/ 10 h 12"/>
                <a:gd name="T22" fmla="*/ 16 w 30"/>
                <a:gd name="T23" fmla="*/ 12 h 12"/>
                <a:gd name="T24" fmla="*/ 14 w 30"/>
                <a:gd name="T25" fmla="*/ 10 h 12"/>
                <a:gd name="T26" fmla="*/ 11 w 30"/>
                <a:gd name="T27" fmla="*/ 10 h 12"/>
                <a:gd name="T28" fmla="*/ 7 w 30"/>
                <a:gd name="T29" fmla="*/ 8 h 12"/>
                <a:gd name="T30" fmla="*/ 0 w 30"/>
                <a:gd name="T31" fmla="*/ 9 h 12"/>
                <a:gd name="T32" fmla="*/ 1 w 30"/>
                <a:gd name="T33" fmla="*/ 7 h 12"/>
                <a:gd name="T34" fmla="*/ 5 w 30"/>
                <a:gd name="T35" fmla="*/ 6 h 12"/>
                <a:gd name="T36" fmla="*/ 7 w 30"/>
                <a:gd name="T37" fmla="*/ 4 h 12"/>
                <a:gd name="T38" fmla="*/ 8 w 30"/>
                <a:gd name="T39" fmla="*/ 1 h 12"/>
                <a:gd name="T40" fmla="*/ 10 w 30"/>
                <a:gd name="T41" fmla="*/ 1 h 12"/>
                <a:gd name="T42" fmla="*/ 10 w 30"/>
                <a:gd name="T43" fmla="*/ 1 h 12"/>
                <a:gd name="T44" fmla="*/ 13 w 30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2">
                  <a:moveTo>
                    <a:pt x="13" y="0"/>
                  </a:moveTo>
                  <a:cubicBezTo>
                    <a:pt x="15" y="0"/>
                    <a:pt x="15" y="0"/>
                    <a:pt x="16" y="1"/>
                  </a:cubicBezTo>
                  <a:cubicBezTo>
                    <a:pt x="16" y="2"/>
                    <a:pt x="13" y="1"/>
                    <a:pt x="15" y="2"/>
                  </a:cubicBezTo>
                  <a:cubicBezTo>
                    <a:pt x="15" y="4"/>
                    <a:pt x="18" y="3"/>
                    <a:pt x="19" y="3"/>
                  </a:cubicBezTo>
                  <a:cubicBezTo>
                    <a:pt x="20" y="4"/>
                    <a:pt x="21" y="5"/>
                    <a:pt x="25" y="4"/>
                  </a:cubicBezTo>
                  <a:cubicBezTo>
                    <a:pt x="25" y="6"/>
                    <a:pt x="27" y="6"/>
                    <a:pt x="24" y="6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8" y="7"/>
                    <a:pt x="27" y="9"/>
                    <a:pt x="29" y="8"/>
                  </a:cubicBezTo>
                  <a:cubicBezTo>
                    <a:pt x="30" y="10"/>
                    <a:pt x="26" y="9"/>
                    <a:pt x="27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3" y="10"/>
                    <a:pt x="23" y="10"/>
                    <a:pt x="20" y="10"/>
                  </a:cubicBezTo>
                  <a:cubicBezTo>
                    <a:pt x="19" y="10"/>
                    <a:pt x="16" y="10"/>
                    <a:pt x="16" y="12"/>
                  </a:cubicBezTo>
                  <a:cubicBezTo>
                    <a:pt x="14" y="12"/>
                    <a:pt x="15" y="11"/>
                    <a:pt x="14" y="10"/>
                  </a:cubicBezTo>
                  <a:cubicBezTo>
                    <a:pt x="14" y="10"/>
                    <a:pt x="12" y="10"/>
                    <a:pt x="11" y="10"/>
                  </a:cubicBezTo>
                  <a:cubicBezTo>
                    <a:pt x="10" y="9"/>
                    <a:pt x="10" y="9"/>
                    <a:pt x="7" y="8"/>
                  </a:cubicBezTo>
                  <a:cubicBezTo>
                    <a:pt x="4" y="8"/>
                    <a:pt x="4" y="9"/>
                    <a:pt x="0" y="9"/>
                  </a:cubicBezTo>
                  <a:cubicBezTo>
                    <a:pt x="1" y="8"/>
                    <a:pt x="2" y="8"/>
                    <a:pt x="1" y="7"/>
                  </a:cubicBezTo>
                  <a:cubicBezTo>
                    <a:pt x="5" y="7"/>
                    <a:pt x="2" y="5"/>
                    <a:pt x="5" y="6"/>
                  </a:cubicBezTo>
                  <a:cubicBezTo>
                    <a:pt x="4" y="5"/>
                    <a:pt x="7" y="4"/>
                    <a:pt x="7" y="4"/>
                  </a:cubicBezTo>
                  <a:cubicBezTo>
                    <a:pt x="8" y="3"/>
                    <a:pt x="7" y="2"/>
                    <a:pt x="8" y="1"/>
                  </a:cubicBezTo>
                  <a:cubicBezTo>
                    <a:pt x="9" y="1"/>
                    <a:pt x="10" y="2"/>
                    <a:pt x="10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46"/>
            <p:cNvSpPr/>
            <p:nvPr/>
          </p:nvSpPr>
          <p:spPr bwMode="auto">
            <a:xfrm>
              <a:off x="3190875" y="3816350"/>
              <a:ext cx="25400" cy="14288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2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3" y="0"/>
                    <a:pt x="3" y="2"/>
                    <a:pt x="7" y="2"/>
                  </a:cubicBezTo>
                  <a:cubicBezTo>
                    <a:pt x="6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47"/>
            <p:cNvSpPr/>
            <p:nvPr/>
          </p:nvSpPr>
          <p:spPr bwMode="auto">
            <a:xfrm>
              <a:off x="6284913" y="3860800"/>
              <a:ext cx="74613" cy="30163"/>
            </a:xfrm>
            <a:custGeom>
              <a:avLst/>
              <a:gdLst>
                <a:gd name="T0" fmla="*/ 6 w 20"/>
                <a:gd name="T1" fmla="*/ 1 h 8"/>
                <a:gd name="T2" fmla="*/ 6 w 20"/>
                <a:gd name="T3" fmla="*/ 1 h 8"/>
                <a:gd name="T4" fmla="*/ 10 w 20"/>
                <a:gd name="T5" fmla="*/ 3 h 8"/>
                <a:gd name="T6" fmla="*/ 20 w 20"/>
                <a:gd name="T7" fmla="*/ 3 h 8"/>
                <a:gd name="T8" fmla="*/ 16 w 20"/>
                <a:gd name="T9" fmla="*/ 5 h 8"/>
                <a:gd name="T10" fmla="*/ 13 w 20"/>
                <a:gd name="T11" fmla="*/ 5 h 8"/>
                <a:gd name="T12" fmla="*/ 9 w 20"/>
                <a:gd name="T13" fmla="*/ 6 h 8"/>
                <a:gd name="T14" fmla="*/ 8 w 20"/>
                <a:gd name="T15" fmla="*/ 7 h 8"/>
                <a:gd name="T16" fmla="*/ 4 w 20"/>
                <a:gd name="T17" fmla="*/ 6 h 8"/>
                <a:gd name="T18" fmla="*/ 6 w 20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8">
                  <a:moveTo>
                    <a:pt x="6" y="1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7" y="2"/>
                    <a:pt x="10" y="2"/>
                    <a:pt x="10" y="3"/>
                  </a:cubicBezTo>
                  <a:cubicBezTo>
                    <a:pt x="14" y="2"/>
                    <a:pt x="16" y="3"/>
                    <a:pt x="20" y="3"/>
                  </a:cubicBezTo>
                  <a:cubicBezTo>
                    <a:pt x="20" y="4"/>
                    <a:pt x="17" y="4"/>
                    <a:pt x="16" y="5"/>
                  </a:cubicBezTo>
                  <a:cubicBezTo>
                    <a:pt x="15" y="6"/>
                    <a:pt x="15" y="5"/>
                    <a:pt x="13" y="5"/>
                  </a:cubicBezTo>
                  <a:cubicBezTo>
                    <a:pt x="11" y="5"/>
                    <a:pt x="10" y="7"/>
                    <a:pt x="9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6" y="8"/>
                    <a:pt x="6" y="5"/>
                    <a:pt x="4" y="6"/>
                  </a:cubicBezTo>
                  <a:cubicBezTo>
                    <a:pt x="0" y="5"/>
                    <a:pt x="3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48"/>
            <p:cNvSpPr/>
            <p:nvPr/>
          </p:nvSpPr>
          <p:spPr bwMode="auto">
            <a:xfrm>
              <a:off x="6145213" y="3894138"/>
              <a:ext cx="150813" cy="63500"/>
            </a:xfrm>
            <a:custGeom>
              <a:avLst/>
              <a:gdLst>
                <a:gd name="T0" fmla="*/ 36 w 40"/>
                <a:gd name="T1" fmla="*/ 0 h 17"/>
                <a:gd name="T2" fmla="*/ 39 w 40"/>
                <a:gd name="T3" fmla="*/ 1 h 17"/>
                <a:gd name="T4" fmla="*/ 39 w 40"/>
                <a:gd name="T5" fmla="*/ 8 h 17"/>
                <a:gd name="T6" fmla="*/ 38 w 40"/>
                <a:gd name="T7" fmla="*/ 7 h 17"/>
                <a:gd name="T8" fmla="*/ 38 w 40"/>
                <a:gd name="T9" fmla="*/ 10 h 17"/>
                <a:gd name="T10" fmla="*/ 36 w 40"/>
                <a:gd name="T11" fmla="*/ 10 h 17"/>
                <a:gd name="T12" fmla="*/ 36 w 40"/>
                <a:gd name="T13" fmla="*/ 14 h 17"/>
                <a:gd name="T14" fmla="*/ 34 w 40"/>
                <a:gd name="T15" fmla="*/ 14 h 17"/>
                <a:gd name="T16" fmla="*/ 31 w 40"/>
                <a:gd name="T17" fmla="*/ 15 h 17"/>
                <a:gd name="T18" fmla="*/ 29 w 40"/>
                <a:gd name="T19" fmla="*/ 14 h 17"/>
                <a:gd name="T20" fmla="*/ 25 w 40"/>
                <a:gd name="T21" fmla="*/ 15 h 17"/>
                <a:gd name="T22" fmla="*/ 20 w 40"/>
                <a:gd name="T23" fmla="*/ 15 h 17"/>
                <a:gd name="T24" fmla="*/ 18 w 40"/>
                <a:gd name="T25" fmla="*/ 17 h 17"/>
                <a:gd name="T26" fmla="*/ 14 w 40"/>
                <a:gd name="T27" fmla="*/ 15 h 17"/>
                <a:gd name="T28" fmla="*/ 12 w 40"/>
                <a:gd name="T29" fmla="*/ 16 h 17"/>
                <a:gd name="T30" fmla="*/ 10 w 40"/>
                <a:gd name="T31" fmla="*/ 15 h 17"/>
                <a:gd name="T32" fmla="*/ 0 w 40"/>
                <a:gd name="T33" fmla="*/ 16 h 17"/>
                <a:gd name="T34" fmla="*/ 1 w 40"/>
                <a:gd name="T35" fmla="*/ 14 h 17"/>
                <a:gd name="T36" fmla="*/ 3 w 40"/>
                <a:gd name="T37" fmla="*/ 15 h 17"/>
                <a:gd name="T38" fmla="*/ 4 w 40"/>
                <a:gd name="T39" fmla="*/ 14 h 17"/>
                <a:gd name="T40" fmla="*/ 18 w 40"/>
                <a:gd name="T41" fmla="*/ 13 h 17"/>
                <a:gd name="T42" fmla="*/ 20 w 40"/>
                <a:gd name="T43" fmla="*/ 10 h 17"/>
                <a:gd name="T44" fmla="*/ 22 w 40"/>
                <a:gd name="T45" fmla="*/ 9 h 17"/>
                <a:gd name="T46" fmla="*/ 28 w 40"/>
                <a:gd name="T47" fmla="*/ 10 h 17"/>
                <a:gd name="T48" fmla="*/ 28 w 40"/>
                <a:gd name="T49" fmla="*/ 8 h 17"/>
                <a:gd name="T50" fmla="*/ 29 w 40"/>
                <a:gd name="T51" fmla="*/ 9 h 17"/>
                <a:gd name="T52" fmla="*/ 30 w 40"/>
                <a:gd name="T53" fmla="*/ 6 h 17"/>
                <a:gd name="T54" fmla="*/ 33 w 40"/>
                <a:gd name="T55" fmla="*/ 2 h 17"/>
                <a:gd name="T56" fmla="*/ 36 w 4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17">
                  <a:moveTo>
                    <a:pt x="36" y="0"/>
                  </a:moveTo>
                  <a:cubicBezTo>
                    <a:pt x="37" y="0"/>
                    <a:pt x="37" y="1"/>
                    <a:pt x="39" y="1"/>
                  </a:cubicBezTo>
                  <a:cubicBezTo>
                    <a:pt x="38" y="4"/>
                    <a:pt x="40" y="6"/>
                    <a:pt x="39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5" y="8"/>
                    <a:pt x="38" y="9"/>
                    <a:pt x="38" y="10"/>
                  </a:cubicBezTo>
                  <a:cubicBezTo>
                    <a:pt x="37" y="10"/>
                    <a:pt x="37" y="10"/>
                    <a:pt x="36" y="10"/>
                  </a:cubicBezTo>
                  <a:cubicBezTo>
                    <a:pt x="36" y="11"/>
                    <a:pt x="36" y="13"/>
                    <a:pt x="36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8" y="14"/>
                    <a:pt x="26" y="15"/>
                    <a:pt x="25" y="15"/>
                  </a:cubicBezTo>
                  <a:cubicBezTo>
                    <a:pt x="24" y="15"/>
                    <a:pt x="22" y="16"/>
                    <a:pt x="20" y="15"/>
                  </a:cubicBezTo>
                  <a:cubicBezTo>
                    <a:pt x="18" y="15"/>
                    <a:pt x="19" y="17"/>
                    <a:pt x="18" y="17"/>
                  </a:cubicBezTo>
                  <a:cubicBezTo>
                    <a:pt x="16" y="17"/>
                    <a:pt x="14" y="16"/>
                    <a:pt x="14" y="15"/>
                  </a:cubicBezTo>
                  <a:cubicBezTo>
                    <a:pt x="12" y="14"/>
                    <a:pt x="12" y="16"/>
                    <a:pt x="12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6" y="16"/>
                    <a:pt x="3" y="17"/>
                    <a:pt x="0" y="16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7" y="14"/>
                    <a:pt x="14" y="14"/>
                    <a:pt x="18" y="13"/>
                  </a:cubicBezTo>
                  <a:cubicBezTo>
                    <a:pt x="16" y="11"/>
                    <a:pt x="21" y="12"/>
                    <a:pt x="20" y="10"/>
                  </a:cubicBezTo>
                  <a:cubicBezTo>
                    <a:pt x="21" y="11"/>
                    <a:pt x="22" y="10"/>
                    <a:pt x="22" y="9"/>
                  </a:cubicBezTo>
                  <a:cubicBezTo>
                    <a:pt x="24" y="10"/>
                    <a:pt x="26" y="8"/>
                    <a:pt x="28" y="10"/>
                  </a:cubicBezTo>
                  <a:cubicBezTo>
                    <a:pt x="28" y="9"/>
                    <a:pt x="27" y="8"/>
                    <a:pt x="28" y="8"/>
                  </a:cubicBezTo>
                  <a:cubicBezTo>
                    <a:pt x="28" y="7"/>
                    <a:pt x="28" y="9"/>
                    <a:pt x="29" y="9"/>
                  </a:cubicBezTo>
                  <a:cubicBezTo>
                    <a:pt x="29" y="9"/>
                    <a:pt x="32" y="8"/>
                    <a:pt x="30" y="6"/>
                  </a:cubicBezTo>
                  <a:cubicBezTo>
                    <a:pt x="33" y="6"/>
                    <a:pt x="31" y="3"/>
                    <a:pt x="33" y="2"/>
                  </a:cubicBezTo>
                  <a:cubicBezTo>
                    <a:pt x="33" y="2"/>
                    <a:pt x="37" y="1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49"/>
            <p:cNvSpPr/>
            <p:nvPr/>
          </p:nvSpPr>
          <p:spPr bwMode="auto">
            <a:xfrm>
              <a:off x="4278313" y="3898900"/>
              <a:ext cx="25400" cy="14288"/>
            </a:xfrm>
            <a:custGeom>
              <a:avLst/>
              <a:gdLst>
                <a:gd name="T0" fmla="*/ 3 w 7"/>
                <a:gd name="T1" fmla="*/ 0 h 4"/>
                <a:gd name="T2" fmla="*/ 1 w 7"/>
                <a:gd name="T3" fmla="*/ 4 h 4"/>
                <a:gd name="T4" fmla="*/ 3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7" y="0"/>
                    <a:pt x="6" y="4"/>
                    <a:pt x="1" y="4"/>
                  </a:cubicBezTo>
                  <a:cubicBezTo>
                    <a:pt x="3" y="3"/>
                    <a:pt x="0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50"/>
            <p:cNvSpPr/>
            <p:nvPr/>
          </p:nvSpPr>
          <p:spPr bwMode="auto">
            <a:xfrm>
              <a:off x="4341813" y="3921125"/>
              <a:ext cx="41275" cy="11113"/>
            </a:xfrm>
            <a:custGeom>
              <a:avLst/>
              <a:gdLst>
                <a:gd name="T0" fmla="*/ 9 w 11"/>
                <a:gd name="T1" fmla="*/ 1 h 3"/>
                <a:gd name="T2" fmla="*/ 11 w 11"/>
                <a:gd name="T3" fmla="*/ 3 h 3"/>
                <a:gd name="T4" fmla="*/ 6 w 11"/>
                <a:gd name="T5" fmla="*/ 3 h 3"/>
                <a:gd name="T6" fmla="*/ 6 w 11"/>
                <a:gd name="T7" fmla="*/ 3 h 3"/>
                <a:gd name="T8" fmla="*/ 2 w 11"/>
                <a:gd name="T9" fmla="*/ 2 h 3"/>
                <a:gd name="T10" fmla="*/ 9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9" y="1"/>
                  </a:moveTo>
                  <a:cubicBezTo>
                    <a:pt x="10" y="1"/>
                    <a:pt x="11" y="2"/>
                    <a:pt x="11" y="3"/>
                  </a:cubicBezTo>
                  <a:cubicBezTo>
                    <a:pt x="10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3"/>
                    <a:pt x="2" y="2"/>
                  </a:cubicBezTo>
                  <a:cubicBezTo>
                    <a:pt x="0" y="0"/>
                    <a:pt x="8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51"/>
            <p:cNvSpPr/>
            <p:nvPr/>
          </p:nvSpPr>
          <p:spPr bwMode="auto">
            <a:xfrm>
              <a:off x="4645025" y="3946525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4 w 7"/>
                <a:gd name="T3" fmla="*/ 0 h 2"/>
                <a:gd name="T4" fmla="*/ 3 w 7"/>
                <a:gd name="T5" fmla="*/ 0 h 2"/>
                <a:gd name="T6" fmla="*/ 0 w 7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1" y="0"/>
                    <a:pt x="4" y="0"/>
                  </a:cubicBezTo>
                  <a:cubicBezTo>
                    <a:pt x="7" y="0"/>
                    <a:pt x="5" y="1"/>
                    <a:pt x="3" y="0"/>
                  </a:cubicBezTo>
                  <a:cubicBezTo>
                    <a:pt x="2" y="1"/>
                    <a:pt x="2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52"/>
            <p:cNvSpPr/>
            <p:nvPr/>
          </p:nvSpPr>
          <p:spPr bwMode="auto">
            <a:xfrm>
              <a:off x="6161088" y="3957638"/>
              <a:ext cx="25400" cy="7938"/>
            </a:xfrm>
            <a:custGeom>
              <a:avLst/>
              <a:gdLst>
                <a:gd name="T0" fmla="*/ 6 w 7"/>
                <a:gd name="T1" fmla="*/ 0 h 2"/>
                <a:gd name="T2" fmla="*/ 4 w 7"/>
                <a:gd name="T3" fmla="*/ 2 h 2"/>
                <a:gd name="T4" fmla="*/ 0 w 7"/>
                <a:gd name="T5" fmla="*/ 0 h 2"/>
                <a:gd name="T6" fmla="*/ 6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7" y="1"/>
                    <a:pt x="3" y="0"/>
                    <a:pt x="4" y="2"/>
                  </a:cubicBezTo>
                  <a:cubicBezTo>
                    <a:pt x="1" y="2"/>
                    <a:pt x="0" y="2"/>
                    <a:pt x="0" y="0"/>
                  </a:cubicBezTo>
                  <a:cubicBezTo>
                    <a:pt x="2" y="2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3"/>
            <p:cNvSpPr/>
            <p:nvPr/>
          </p:nvSpPr>
          <p:spPr bwMode="auto">
            <a:xfrm>
              <a:off x="6111875" y="3957638"/>
              <a:ext cx="38100" cy="19050"/>
            </a:xfrm>
            <a:custGeom>
              <a:avLst/>
              <a:gdLst>
                <a:gd name="T0" fmla="*/ 9 w 10"/>
                <a:gd name="T1" fmla="*/ 1 h 5"/>
                <a:gd name="T2" fmla="*/ 9 w 10"/>
                <a:gd name="T3" fmla="*/ 4 h 5"/>
                <a:gd name="T4" fmla="*/ 3 w 10"/>
                <a:gd name="T5" fmla="*/ 5 h 5"/>
                <a:gd name="T6" fmla="*/ 0 w 10"/>
                <a:gd name="T7" fmla="*/ 3 h 5"/>
                <a:gd name="T8" fmla="*/ 9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9" y="1"/>
                  </a:moveTo>
                  <a:cubicBezTo>
                    <a:pt x="10" y="2"/>
                    <a:pt x="6" y="4"/>
                    <a:pt x="9" y="4"/>
                  </a:cubicBezTo>
                  <a:cubicBezTo>
                    <a:pt x="9" y="5"/>
                    <a:pt x="5" y="4"/>
                    <a:pt x="3" y="5"/>
                  </a:cubicBezTo>
                  <a:cubicBezTo>
                    <a:pt x="3" y="3"/>
                    <a:pt x="4" y="2"/>
                    <a:pt x="0" y="3"/>
                  </a:cubicBezTo>
                  <a:cubicBezTo>
                    <a:pt x="0" y="0"/>
                    <a:pt x="5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54"/>
            <p:cNvSpPr/>
            <p:nvPr/>
          </p:nvSpPr>
          <p:spPr bwMode="auto">
            <a:xfrm>
              <a:off x="5969000" y="4029075"/>
              <a:ext cx="26988" cy="19050"/>
            </a:xfrm>
            <a:custGeom>
              <a:avLst/>
              <a:gdLst>
                <a:gd name="T0" fmla="*/ 6 w 7"/>
                <a:gd name="T1" fmla="*/ 2 h 5"/>
                <a:gd name="T2" fmla="*/ 4 w 7"/>
                <a:gd name="T3" fmla="*/ 5 h 5"/>
                <a:gd name="T4" fmla="*/ 0 w 7"/>
                <a:gd name="T5" fmla="*/ 5 h 5"/>
                <a:gd name="T6" fmla="*/ 1 w 7"/>
                <a:gd name="T7" fmla="*/ 2 h 5"/>
                <a:gd name="T8" fmla="*/ 6 w 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6" y="4"/>
                    <a:pt x="3" y="3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1" y="4"/>
                    <a:pt x="4" y="2"/>
                    <a:pt x="1" y="2"/>
                  </a:cubicBezTo>
                  <a:cubicBezTo>
                    <a:pt x="2" y="1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55"/>
            <p:cNvSpPr/>
            <p:nvPr/>
          </p:nvSpPr>
          <p:spPr bwMode="auto">
            <a:xfrm>
              <a:off x="2474913" y="4040188"/>
              <a:ext cx="17463" cy="4763"/>
            </a:xfrm>
            <a:custGeom>
              <a:avLst/>
              <a:gdLst>
                <a:gd name="T0" fmla="*/ 0 w 5"/>
                <a:gd name="T1" fmla="*/ 0 h 1"/>
                <a:gd name="T2" fmla="*/ 4 w 5"/>
                <a:gd name="T3" fmla="*/ 0 h 1"/>
                <a:gd name="T4" fmla="*/ 3 w 5"/>
                <a:gd name="T5" fmla="*/ 1 h 1"/>
                <a:gd name="T6" fmla="*/ 1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56"/>
            <p:cNvSpPr/>
            <p:nvPr/>
          </p:nvSpPr>
          <p:spPr bwMode="auto">
            <a:xfrm>
              <a:off x="2868613" y="4044950"/>
              <a:ext cx="152400" cy="30163"/>
            </a:xfrm>
            <a:custGeom>
              <a:avLst/>
              <a:gdLst>
                <a:gd name="T0" fmla="*/ 40 w 41"/>
                <a:gd name="T1" fmla="*/ 6 h 8"/>
                <a:gd name="T2" fmla="*/ 31 w 41"/>
                <a:gd name="T3" fmla="*/ 7 h 8"/>
                <a:gd name="T4" fmla="*/ 29 w 41"/>
                <a:gd name="T5" fmla="*/ 5 h 8"/>
                <a:gd name="T6" fmla="*/ 18 w 41"/>
                <a:gd name="T7" fmla="*/ 4 h 8"/>
                <a:gd name="T8" fmla="*/ 17 w 41"/>
                <a:gd name="T9" fmla="*/ 2 h 8"/>
                <a:gd name="T10" fmla="*/ 7 w 41"/>
                <a:gd name="T11" fmla="*/ 2 h 8"/>
                <a:gd name="T12" fmla="*/ 0 w 41"/>
                <a:gd name="T13" fmla="*/ 3 h 8"/>
                <a:gd name="T14" fmla="*/ 4 w 41"/>
                <a:gd name="T15" fmla="*/ 1 h 8"/>
                <a:gd name="T16" fmla="*/ 13 w 41"/>
                <a:gd name="T17" fmla="*/ 0 h 8"/>
                <a:gd name="T18" fmla="*/ 16 w 41"/>
                <a:gd name="T19" fmla="*/ 1 h 8"/>
                <a:gd name="T20" fmla="*/ 19 w 41"/>
                <a:gd name="T21" fmla="*/ 2 h 8"/>
                <a:gd name="T22" fmla="*/ 27 w 41"/>
                <a:gd name="T23" fmla="*/ 2 h 8"/>
                <a:gd name="T24" fmla="*/ 30 w 41"/>
                <a:gd name="T25" fmla="*/ 5 h 8"/>
                <a:gd name="T26" fmla="*/ 33 w 41"/>
                <a:gd name="T27" fmla="*/ 5 h 8"/>
                <a:gd name="T28" fmla="*/ 40 w 41"/>
                <a:gd name="T2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8">
                  <a:moveTo>
                    <a:pt x="40" y="6"/>
                  </a:moveTo>
                  <a:cubicBezTo>
                    <a:pt x="41" y="8"/>
                    <a:pt x="32" y="5"/>
                    <a:pt x="31" y="7"/>
                  </a:cubicBezTo>
                  <a:cubicBezTo>
                    <a:pt x="29" y="7"/>
                    <a:pt x="31" y="5"/>
                    <a:pt x="29" y="5"/>
                  </a:cubicBezTo>
                  <a:cubicBezTo>
                    <a:pt x="26" y="4"/>
                    <a:pt x="22" y="4"/>
                    <a:pt x="18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3" y="2"/>
                    <a:pt x="10" y="2"/>
                    <a:pt x="7" y="2"/>
                  </a:cubicBezTo>
                  <a:cubicBezTo>
                    <a:pt x="5" y="2"/>
                    <a:pt x="3" y="4"/>
                    <a:pt x="0" y="3"/>
                  </a:cubicBezTo>
                  <a:cubicBezTo>
                    <a:pt x="1" y="2"/>
                    <a:pt x="5" y="2"/>
                    <a:pt x="4" y="1"/>
                  </a:cubicBezTo>
                  <a:cubicBezTo>
                    <a:pt x="7" y="0"/>
                    <a:pt x="12" y="1"/>
                    <a:pt x="13" y="0"/>
                  </a:cubicBezTo>
                  <a:cubicBezTo>
                    <a:pt x="18" y="1"/>
                    <a:pt x="12" y="1"/>
                    <a:pt x="16" y="1"/>
                  </a:cubicBezTo>
                  <a:cubicBezTo>
                    <a:pt x="16" y="1"/>
                    <a:pt x="19" y="2"/>
                    <a:pt x="19" y="2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6" y="4"/>
                    <a:pt x="32" y="2"/>
                    <a:pt x="30" y="5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5" y="5"/>
                    <a:pt x="40" y="4"/>
                    <a:pt x="4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57"/>
            <p:cNvSpPr/>
            <p:nvPr/>
          </p:nvSpPr>
          <p:spPr bwMode="auto">
            <a:xfrm>
              <a:off x="3048000" y="4070350"/>
              <a:ext cx="63500" cy="15875"/>
            </a:xfrm>
            <a:custGeom>
              <a:avLst/>
              <a:gdLst>
                <a:gd name="T0" fmla="*/ 1 w 17"/>
                <a:gd name="T1" fmla="*/ 0 h 4"/>
                <a:gd name="T2" fmla="*/ 9 w 17"/>
                <a:gd name="T3" fmla="*/ 0 h 4"/>
                <a:gd name="T4" fmla="*/ 13 w 17"/>
                <a:gd name="T5" fmla="*/ 1 h 4"/>
                <a:gd name="T6" fmla="*/ 17 w 17"/>
                <a:gd name="T7" fmla="*/ 2 h 4"/>
                <a:gd name="T8" fmla="*/ 3 w 17"/>
                <a:gd name="T9" fmla="*/ 3 h 4"/>
                <a:gd name="T10" fmla="*/ 5 w 17"/>
                <a:gd name="T11" fmla="*/ 2 h 4"/>
                <a:gd name="T12" fmla="*/ 1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3" y="1"/>
                    <a:pt x="6" y="0"/>
                    <a:pt x="9" y="0"/>
                  </a:cubicBezTo>
                  <a:cubicBezTo>
                    <a:pt x="9" y="0"/>
                    <a:pt x="12" y="2"/>
                    <a:pt x="13" y="1"/>
                  </a:cubicBezTo>
                  <a:cubicBezTo>
                    <a:pt x="14" y="1"/>
                    <a:pt x="14" y="2"/>
                    <a:pt x="17" y="2"/>
                  </a:cubicBezTo>
                  <a:cubicBezTo>
                    <a:pt x="16" y="4"/>
                    <a:pt x="6" y="3"/>
                    <a:pt x="3" y="3"/>
                  </a:cubicBezTo>
                  <a:cubicBezTo>
                    <a:pt x="2" y="2"/>
                    <a:pt x="5" y="3"/>
                    <a:pt x="5" y="2"/>
                  </a:cubicBezTo>
                  <a:cubicBezTo>
                    <a:pt x="5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58"/>
            <p:cNvSpPr/>
            <p:nvPr/>
          </p:nvSpPr>
          <p:spPr bwMode="auto">
            <a:xfrm>
              <a:off x="5795963" y="4070350"/>
              <a:ext cx="30163" cy="11113"/>
            </a:xfrm>
            <a:custGeom>
              <a:avLst/>
              <a:gdLst>
                <a:gd name="T0" fmla="*/ 7 w 8"/>
                <a:gd name="T1" fmla="*/ 0 h 3"/>
                <a:gd name="T2" fmla="*/ 5 w 8"/>
                <a:gd name="T3" fmla="*/ 3 h 3"/>
                <a:gd name="T4" fmla="*/ 0 w 8"/>
                <a:gd name="T5" fmla="*/ 1 h 3"/>
                <a:gd name="T6" fmla="*/ 2 w 8"/>
                <a:gd name="T7" fmla="*/ 0 h 3"/>
                <a:gd name="T8" fmla="*/ 7 w 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8" y="2"/>
                    <a:pt x="4" y="2"/>
                    <a:pt x="5" y="3"/>
                  </a:cubicBezTo>
                  <a:cubicBezTo>
                    <a:pt x="2" y="3"/>
                    <a:pt x="0" y="3"/>
                    <a:pt x="0" y="1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59"/>
            <p:cNvSpPr/>
            <p:nvPr/>
          </p:nvSpPr>
          <p:spPr bwMode="auto">
            <a:xfrm>
              <a:off x="3025775" y="4075113"/>
              <a:ext cx="22225" cy="11113"/>
            </a:xfrm>
            <a:custGeom>
              <a:avLst/>
              <a:gdLst>
                <a:gd name="T0" fmla="*/ 5 w 6"/>
                <a:gd name="T1" fmla="*/ 3 h 3"/>
                <a:gd name="T2" fmla="*/ 0 w 6"/>
                <a:gd name="T3" fmla="*/ 2 h 3"/>
                <a:gd name="T4" fmla="*/ 5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5" y="3"/>
                  </a:move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6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60"/>
            <p:cNvSpPr/>
            <p:nvPr/>
          </p:nvSpPr>
          <p:spPr bwMode="auto">
            <a:xfrm>
              <a:off x="2962275" y="4078288"/>
              <a:ext cx="30163" cy="11113"/>
            </a:xfrm>
            <a:custGeom>
              <a:avLst/>
              <a:gdLst>
                <a:gd name="T0" fmla="*/ 1 w 8"/>
                <a:gd name="T1" fmla="*/ 1 h 3"/>
                <a:gd name="T2" fmla="*/ 7 w 8"/>
                <a:gd name="T3" fmla="*/ 2 h 3"/>
                <a:gd name="T4" fmla="*/ 1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3" y="1"/>
                    <a:pt x="8" y="0"/>
                    <a:pt x="7" y="2"/>
                  </a:cubicBezTo>
                  <a:cubicBezTo>
                    <a:pt x="5" y="2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61"/>
            <p:cNvSpPr/>
            <p:nvPr/>
          </p:nvSpPr>
          <p:spPr bwMode="auto">
            <a:xfrm>
              <a:off x="5961063" y="4081463"/>
              <a:ext cx="41275" cy="38100"/>
            </a:xfrm>
            <a:custGeom>
              <a:avLst/>
              <a:gdLst>
                <a:gd name="T0" fmla="*/ 5 w 11"/>
                <a:gd name="T1" fmla="*/ 0 h 10"/>
                <a:gd name="T2" fmla="*/ 9 w 11"/>
                <a:gd name="T3" fmla="*/ 0 h 10"/>
                <a:gd name="T4" fmla="*/ 11 w 11"/>
                <a:gd name="T5" fmla="*/ 4 h 10"/>
                <a:gd name="T6" fmla="*/ 8 w 11"/>
                <a:gd name="T7" fmla="*/ 5 h 10"/>
                <a:gd name="T8" fmla="*/ 7 w 11"/>
                <a:gd name="T9" fmla="*/ 7 h 10"/>
                <a:gd name="T10" fmla="*/ 6 w 11"/>
                <a:gd name="T11" fmla="*/ 9 h 10"/>
                <a:gd name="T12" fmla="*/ 3 w 11"/>
                <a:gd name="T13" fmla="*/ 8 h 10"/>
                <a:gd name="T14" fmla="*/ 0 w 11"/>
                <a:gd name="T15" fmla="*/ 6 h 10"/>
                <a:gd name="T16" fmla="*/ 2 w 11"/>
                <a:gd name="T17" fmla="*/ 3 h 10"/>
                <a:gd name="T18" fmla="*/ 5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10" y="1"/>
                    <a:pt x="11" y="3"/>
                    <a:pt x="11" y="4"/>
                  </a:cubicBezTo>
                  <a:cubicBezTo>
                    <a:pt x="9" y="4"/>
                    <a:pt x="11" y="5"/>
                    <a:pt x="8" y="5"/>
                  </a:cubicBezTo>
                  <a:cubicBezTo>
                    <a:pt x="8" y="6"/>
                    <a:pt x="8" y="7"/>
                    <a:pt x="7" y="7"/>
                  </a:cubicBezTo>
                  <a:cubicBezTo>
                    <a:pt x="7" y="7"/>
                    <a:pt x="8" y="9"/>
                    <a:pt x="6" y="9"/>
                  </a:cubicBezTo>
                  <a:cubicBezTo>
                    <a:pt x="3" y="10"/>
                    <a:pt x="6" y="8"/>
                    <a:pt x="3" y="8"/>
                  </a:cubicBezTo>
                  <a:cubicBezTo>
                    <a:pt x="2" y="8"/>
                    <a:pt x="2" y="6"/>
                    <a:pt x="0" y="6"/>
                  </a:cubicBezTo>
                  <a:cubicBezTo>
                    <a:pt x="0" y="4"/>
                    <a:pt x="4" y="5"/>
                    <a:pt x="2" y="3"/>
                  </a:cubicBezTo>
                  <a:cubicBezTo>
                    <a:pt x="5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2"/>
            <p:cNvSpPr/>
            <p:nvPr/>
          </p:nvSpPr>
          <p:spPr bwMode="auto">
            <a:xfrm>
              <a:off x="6002338" y="4111625"/>
              <a:ext cx="57150" cy="30163"/>
            </a:xfrm>
            <a:custGeom>
              <a:avLst/>
              <a:gdLst>
                <a:gd name="T0" fmla="*/ 8 w 15"/>
                <a:gd name="T1" fmla="*/ 1 h 8"/>
                <a:gd name="T2" fmla="*/ 11 w 15"/>
                <a:gd name="T3" fmla="*/ 3 h 8"/>
                <a:gd name="T4" fmla="*/ 10 w 15"/>
                <a:gd name="T5" fmla="*/ 3 h 8"/>
                <a:gd name="T6" fmla="*/ 11 w 15"/>
                <a:gd name="T7" fmla="*/ 4 h 8"/>
                <a:gd name="T8" fmla="*/ 15 w 15"/>
                <a:gd name="T9" fmla="*/ 6 h 8"/>
                <a:gd name="T10" fmla="*/ 13 w 15"/>
                <a:gd name="T11" fmla="*/ 8 h 8"/>
                <a:gd name="T12" fmla="*/ 10 w 15"/>
                <a:gd name="T13" fmla="*/ 8 h 8"/>
                <a:gd name="T14" fmla="*/ 5 w 15"/>
                <a:gd name="T15" fmla="*/ 5 h 8"/>
                <a:gd name="T16" fmla="*/ 7 w 15"/>
                <a:gd name="T17" fmla="*/ 5 h 8"/>
                <a:gd name="T18" fmla="*/ 0 w 15"/>
                <a:gd name="T19" fmla="*/ 2 h 8"/>
                <a:gd name="T20" fmla="*/ 8 w 15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8" y="1"/>
                  </a:moveTo>
                  <a:cubicBezTo>
                    <a:pt x="6" y="3"/>
                    <a:pt x="11" y="2"/>
                    <a:pt x="11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5"/>
                    <a:pt x="15" y="5"/>
                    <a:pt x="15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2" y="8"/>
                    <a:pt x="10" y="7"/>
                    <a:pt x="10" y="8"/>
                  </a:cubicBezTo>
                  <a:cubicBezTo>
                    <a:pt x="8" y="8"/>
                    <a:pt x="8" y="6"/>
                    <a:pt x="5" y="5"/>
                  </a:cubicBezTo>
                  <a:cubicBezTo>
                    <a:pt x="5" y="5"/>
                    <a:pt x="7" y="5"/>
                    <a:pt x="7" y="5"/>
                  </a:cubicBezTo>
                  <a:cubicBezTo>
                    <a:pt x="5" y="4"/>
                    <a:pt x="3" y="2"/>
                    <a:pt x="0" y="2"/>
                  </a:cubicBezTo>
                  <a:cubicBezTo>
                    <a:pt x="3" y="0"/>
                    <a:pt x="5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63"/>
            <p:cNvSpPr/>
            <p:nvPr/>
          </p:nvSpPr>
          <p:spPr bwMode="auto">
            <a:xfrm>
              <a:off x="5980113" y="4127500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64"/>
            <p:cNvSpPr/>
            <p:nvPr/>
          </p:nvSpPr>
          <p:spPr bwMode="auto">
            <a:xfrm>
              <a:off x="5999163" y="4130675"/>
              <a:ext cx="30163" cy="22225"/>
            </a:xfrm>
            <a:custGeom>
              <a:avLst/>
              <a:gdLst>
                <a:gd name="T0" fmla="*/ 8 w 8"/>
                <a:gd name="T1" fmla="*/ 5 h 6"/>
                <a:gd name="T2" fmla="*/ 3 w 8"/>
                <a:gd name="T3" fmla="*/ 5 h 6"/>
                <a:gd name="T4" fmla="*/ 0 w 8"/>
                <a:gd name="T5" fmla="*/ 3 h 6"/>
                <a:gd name="T6" fmla="*/ 8 w 8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8" y="6"/>
                    <a:pt x="5" y="5"/>
                    <a:pt x="3" y="5"/>
                  </a:cubicBezTo>
                  <a:cubicBezTo>
                    <a:pt x="3" y="4"/>
                    <a:pt x="4" y="2"/>
                    <a:pt x="0" y="3"/>
                  </a:cubicBezTo>
                  <a:cubicBezTo>
                    <a:pt x="4" y="0"/>
                    <a:pt x="4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65"/>
            <p:cNvSpPr/>
            <p:nvPr/>
          </p:nvSpPr>
          <p:spPr bwMode="auto">
            <a:xfrm>
              <a:off x="5357813" y="4149725"/>
              <a:ext cx="33338" cy="25400"/>
            </a:xfrm>
            <a:custGeom>
              <a:avLst/>
              <a:gdLst>
                <a:gd name="T0" fmla="*/ 2 w 9"/>
                <a:gd name="T1" fmla="*/ 0 h 7"/>
                <a:gd name="T2" fmla="*/ 5 w 9"/>
                <a:gd name="T3" fmla="*/ 2 h 7"/>
                <a:gd name="T4" fmla="*/ 6 w 9"/>
                <a:gd name="T5" fmla="*/ 2 h 7"/>
                <a:gd name="T6" fmla="*/ 8 w 9"/>
                <a:gd name="T7" fmla="*/ 3 h 7"/>
                <a:gd name="T8" fmla="*/ 7 w 9"/>
                <a:gd name="T9" fmla="*/ 4 h 7"/>
                <a:gd name="T10" fmla="*/ 8 w 9"/>
                <a:gd name="T11" fmla="*/ 6 h 7"/>
                <a:gd name="T12" fmla="*/ 6 w 9"/>
                <a:gd name="T13" fmla="*/ 7 h 7"/>
                <a:gd name="T14" fmla="*/ 2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cubicBezTo>
                    <a:pt x="4" y="0"/>
                    <a:pt x="4" y="1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3"/>
                    <a:pt x="8" y="3"/>
                    <a:pt x="8" y="3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9" y="5"/>
                    <a:pt x="8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0" y="6"/>
                    <a:pt x="1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66"/>
            <p:cNvSpPr/>
            <p:nvPr/>
          </p:nvSpPr>
          <p:spPr bwMode="auto">
            <a:xfrm>
              <a:off x="6029325" y="4149725"/>
              <a:ext cx="38100" cy="30163"/>
            </a:xfrm>
            <a:custGeom>
              <a:avLst/>
              <a:gdLst>
                <a:gd name="T0" fmla="*/ 8 w 10"/>
                <a:gd name="T1" fmla="*/ 0 h 8"/>
                <a:gd name="T2" fmla="*/ 10 w 10"/>
                <a:gd name="T3" fmla="*/ 4 h 8"/>
                <a:gd name="T4" fmla="*/ 7 w 10"/>
                <a:gd name="T5" fmla="*/ 5 h 8"/>
                <a:gd name="T6" fmla="*/ 7 w 10"/>
                <a:gd name="T7" fmla="*/ 8 h 8"/>
                <a:gd name="T8" fmla="*/ 2 w 10"/>
                <a:gd name="T9" fmla="*/ 7 h 8"/>
                <a:gd name="T10" fmla="*/ 3 w 10"/>
                <a:gd name="T11" fmla="*/ 5 h 8"/>
                <a:gd name="T12" fmla="*/ 3 w 10"/>
                <a:gd name="T13" fmla="*/ 4 h 8"/>
                <a:gd name="T14" fmla="*/ 2 w 10"/>
                <a:gd name="T15" fmla="*/ 4 h 8"/>
                <a:gd name="T16" fmla="*/ 4 w 10"/>
                <a:gd name="T17" fmla="*/ 2 h 8"/>
                <a:gd name="T18" fmla="*/ 6 w 10"/>
                <a:gd name="T19" fmla="*/ 1 h 8"/>
                <a:gd name="T20" fmla="*/ 8 w 10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8" y="2"/>
                    <a:pt x="8" y="4"/>
                    <a:pt x="10" y="4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9" y="6"/>
                    <a:pt x="6" y="6"/>
                    <a:pt x="7" y="8"/>
                  </a:cubicBezTo>
                  <a:cubicBezTo>
                    <a:pt x="4" y="8"/>
                    <a:pt x="5" y="7"/>
                    <a:pt x="2" y="7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1" y="4"/>
                    <a:pt x="3" y="4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7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67"/>
            <p:cNvSpPr/>
            <p:nvPr/>
          </p:nvSpPr>
          <p:spPr bwMode="auto">
            <a:xfrm>
              <a:off x="5999163" y="4157663"/>
              <a:ext cx="26988" cy="11113"/>
            </a:xfrm>
            <a:custGeom>
              <a:avLst/>
              <a:gdLst>
                <a:gd name="T0" fmla="*/ 4 w 7"/>
                <a:gd name="T1" fmla="*/ 0 h 3"/>
                <a:gd name="T2" fmla="*/ 7 w 7"/>
                <a:gd name="T3" fmla="*/ 1 h 3"/>
                <a:gd name="T4" fmla="*/ 6 w 7"/>
                <a:gd name="T5" fmla="*/ 2 h 3"/>
                <a:gd name="T6" fmla="*/ 0 w 7"/>
                <a:gd name="T7" fmla="*/ 3 h 3"/>
                <a:gd name="T8" fmla="*/ 4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6" y="0"/>
                    <a:pt x="7" y="0"/>
                    <a:pt x="7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5" y="2"/>
                    <a:pt x="3" y="3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68"/>
            <p:cNvSpPr/>
            <p:nvPr/>
          </p:nvSpPr>
          <p:spPr bwMode="auto">
            <a:xfrm>
              <a:off x="6081713" y="4202113"/>
              <a:ext cx="19050" cy="19050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2 h 5"/>
                <a:gd name="T4" fmla="*/ 0 w 5"/>
                <a:gd name="T5" fmla="*/ 5 h 5"/>
                <a:gd name="T6" fmla="*/ 2 w 5"/>
                <a:gd name="T7" fmla="*/ 4 h 5"/>
                <a:gd name="T8" fmla="*/ 1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4" y="0"/>
                    <a:pt x="2" y="2"/>
                    <a:pt x="5" y="2"/>
                  </a:cubicBezTo>
                  <a:cubicBezTo>
                    <a:pt x="4" y="3"/>
                    <a:pt x="5" y="5"/>
                    <a:pt x="0" y="5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3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69"/>
            <p:cNvSpPr/>
            <p:nvPr/>
          </p:nvSpPr>
          <p:spPr bwMode="auto">
            <a:xfrm>
              <a:off x="5965825" y="4210050"/>
              <a:ext cx="74613" cy="11113"/>
            </a:xfrm>
            <a:custGeom>
              <a:avLst/>
              <a:gdLst>
                <a:gd name="T0" fmla="*/ 20 w 20"/>
                <a:gd name="T1" fmla="*/ 1 h 3"/>
                <a:gd name="T2" fmla="*/ 14 w 20"/>
                <a:gd name="T3" fmla="*/ 2 h 3"/>
                <a:gd name="T4" fmla="*/ 0 w 20"/>
                <a:gd name="T5" fmla="*/ 3 h 3"/>
                <a:gd name="T6" fmla="*/ 17 w 20"/>
                <a:gd name="T7" fmla="*/ 0 h 3"/>
                <a:gd name="T8" fmla="*/ 20 w 2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">
                  <a:moveTo>
                    <a:pt x="20" y="1"/>
                  </a:moveTo>
                  <a:cubicBezTo>
                    <a:pt x="20" y="2"/>
                    <a:pt x="17" y="2"/>
                    <a:pt x="14" y="2"/>
                  </a:cubicBezTo>
                  <a:cubicBezTo>
                    <a:pt x="10" y="3"/>
                    <a:pt x="4" y="2"/>
                    <a:pt x="0" y="3"/>
                  </a:cubicBezTo>
                  <a:cubicBezTo>
                    <a:pt x="1" y="0"/>
                    <a:pt x="15" y="3"/>
                    <a:pt x="17" y="0"/>
                  </a:cubicBezTo>
                  <a:cubicBezTo>
                    <a:pt x="18" y="1"/>
                    <a:pt x="19" y="1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70"/>
            <p:cNvSpPr/>
            <p:nvPr/>
          </p:nvSpPr>
          <p:spPr bwMode="auto">
            <a:xfrm>
              <a:off x="6130925" y="4221163"/>
              <a:ext cx="47625" cy="14288"/>
            </a:xfrm>
            <a:custGeom>
              <a:avLst/>
              <a:gdLst>
                <a:gd name="T0" fmla="*/ 13 w 13"/>
                <a:gd name="T1" fmla="*/ 3 h 4"/>
                <a:gd name="T2" fmla="*/ 11 w 13"/>
                <a:gd name="T3" fmla="*/ 4 h 4"/>
                <a:gd name="T4" fmla="*/ 5 w 13"/>
                <a:gd name="T5" fmla="*/ 4 h 4"/>
                <a:gd name="T6" fmla="*/ 4 w 13"/>
                <a:gd name="T7" fmla="*/ 4 h 4"/>
                <a:gd name="T8" fmla="*/ 0 w 13"/>
                <a:gd name="T9" fmla="*/ 2 h 4"/>
                <a:gd name="T10" fmla="*/ 5 w 13"/>
                <a:gd name="T11" fmla="*/ 1 h 4"/>
                <a:gd name="T12" fmla="*/ 8 w 13"/>
                <a:gd name="T13" fmla="*/ 1 h 4"/>
                <a:gd name="T14" fmla="*/ 8 w 13"/>
                <a:gd name="T15" fmla="*/ 1 h 4"/>
                <a:gd name="T16" fmla="*/ 9 w 13"/>
                <a:gd name="T17" fmla="*/ 1 h 4"/>
                <a:gd name="T18" fmla="*/ 13 w 1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2" y="3"/>
                    <a:pt x="11" y="4"/>
                    <a:pt x="11" y="4"/>
                  </a:cubicBezTo>
                  <a:cubicBezTo>
                    <a:pt x="9" y="3"/>
                    <a:pt x="7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0" y="2"/>
                    <a:pt x="3" y="2"/>
                    <a:pt x="5" y="1"/>
                  </a:cubicBezTo>
                  <a:cubicBezTo>
                    <a:pt x="5" y="1"/>
                    <a:pt x="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1" y="1"/>
                    <a:pt x="13" y="2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1"/>
            <p:cNvSpPr/>
            <p:nvPr/>
          </p:nvSpPr>
          <p:spPr bwMode="auto">
            <a:xfrm>
              <a:off x="6156325" y="4232275"/>
              <a:ext cx="269875" cy="66675"/>
            </a:xfrm>
            <a:custGeom>
              <a:avLst/>
              <a:gdLst>
                <a:gd name="T0" fmla="*/ 24 w 72"/>
                <a:gd name="T1" fmla="*/ 9 h 18"/>
                <a:gd name="T2" fmla="*/ 20 w 72"/>
                <a:gd name="T3" fmla="*/ 8 h 18"/>
                <a:gd name="T4" fmla="*/ 18 w 72"/>
                <a:gd name="T5" fmla="*/ 6 h 18"/>
                <a:gd name="T6" fmla="*/ 7 w 72"/>
                <a:gd name="T7" fmla="*/ 5 h 18"/>
                <a:gd name="T8" fmla="*/ 1 w 72"/>
                <a:gd name="T9" fmla="*/ 5 h 18"/>
                <a:gd name="T10" fmla="*/ 0 w 72"/>
                <a:gd name="T11" fmla="*/ 3 h 18"/>
                <a:gd name="T12" fmla="*/ 3 w 72"/>
                <a:gd name="T13" fmla="*/ 3 h 18"/>
                <a:gd name="T14" fmla="*/ 6 w 72"/>
                <a:gd name="T15" fmla="*/ 2 h 18"/>
                <a:gd name="T16" fmla="*/ 11 w 72"/>
                <a:gd name="T17" fmla="*/ 3 h 18"/>
                <a:gd name="T18" fmla="*/ 15 w 72"/>
                <a:gd name="T19" fmla="*/ 2 h 18"/>
                <a:gd name="T20" fmla="*/ 23 w 72"/>
                <a:gd name="T21" fmla="*/ 0 h 18"/>
                <a:gd name="T22" fmla="*/ 25 w 72"/>
                <a:gd name="T23" fmla="*/ 1 h 18"/>
                <a:gd name="T24" fmla="*/ 33 w 72"/>
                <a:gd name="T25" fmla="*/ 3 h 18"/>
                <a:gd name="T26" fmla="*/ 35 w 72"/>
                <a:gd name="T27" fmla="*/ 2 h 18"/>
                <a:gd name="T28" fmla="*/ 37 w 72"/>
                <a:gd name="T29" fmla="*/ 3 h 18"/>
                <a:gd name="T30" fmla="*/ 41 w 72"/>
                <a:gd name="T31" fmla="*/ 3 h 18"/>
                <a:gd name="T32" fmla="*/ 45 w 72"/>
                <a:gd name="T33" fmla="*/ 4 h 18"/>
                <a:gd name="T34" fmla="*/ 45 w 72"/>
                <a:gd name="T35" fmla="*/ 6 h 18"/>
                <a:gd name="T36" fmla="*/ 47 w 72"/>
                <a:gd name="T37" fmla="*/ 5 h 18"/>
                <a:gd name="T38" fmla="*/ 48 w 72"/>
                <a:gd name="T39" fmla="*/ 7 h 18"/>
                <a:gd name="T40" fmla="*/ 53 w 72"/>
                <a:gd name="T41" fmla="*/ 8 h 18"/>
                <a:gd name="T42" fmla="*/ 61 w 72"/>
                <a:gd name="T43" fmla="*/ 9 h 18"/>
                <a:gd name="T44" fmla="*/ 60 w 72"/>
                <a:gd name="T45" fmla="*/ 11 h 18"/>
                <a:gd name="T46" fmla="*/ 63 w 72"/>
                <a:gd name="T47" fmla="*/ 12 h 18"/>
                <a:gd name="T48" fmla="*/ 63 w 72"/>
                <a:gd name="T49" fmla="*/ 13 h 18"/>
                <a:gd name="T50" fmla="*/ 67 w 72"/>
                <a:gd name="T51" fmla="*/ 15 h 18"/>
                <a:gd name="T52" fmla="*/ 72 w 72"/>
                <a:gd name="T53" fmla="*/ 17 h 18"/>
                <a:gd name="T54" fmla="*/ 65 w 72"/>
                <a:gd name="T55" fmla="*/ 17 h 18"/>
                <a:gd name="T56" fmla="*/ 59 w 72"/>
                <a:gd name="T57" fmla="*/ 15 h 18"/>
                <a:gd name="T58" fmla="*/ 57 w 72"/>
                <a:gd name="T59" fmla="*/ 14 h 18"/>
                <a:gd name="T60" fmla="*/ 56 w 72"/>
                <a:gd name="T61" fmla="*/ 14 h 18"/>
                <a:gd name="T62" fmla="*/ 53 w 72"/>
                <a:gd name="T63" fmla="*/ 12 h 18"/>
                <a:gd name="T64" fmla="*/ 45 w 72"/>
                <a:gd name="T65" fmla="*/ 12 h 18"/>
                <a:gd name="T66" fmla="*/ 41 w 72"/>
                <a:gd name="T67" fmla="*/ 16 h 18"/>
                <a:gd name="T68" fmla="*/ 36 w 72"/>
                <a:gd name="T69" fmla="*/ 15 h 18"/>
                <a:gd name="T70" fmla="*/ 33 w 72"/>
                <a:gd name="T71" fmla="*/ 15 h 18"/>
                <a:gd name="T72" fmla="*/ 29 w 72"/>
                <a:gd name="T73" fmla="*/ 12 h 18"/>
                <a:gd name="T74" fmla="*/ 25 w 72"/>
                <a:gd name="T75" fmla="*/ 14 h 18"/>
                <a:gd name="T76" fmla="*/ 22 w 72"/>
                <a:gd name="T77" fmla="*/ 13 h 18"/>
                <a:gd name="T78" fmla="*/ 25 w 72"/>
                <a:gd name="T79" fmla="*/ 12 h 18"/>
                <a:gd name="T80" fmla="*/ 27 w 72"/>
                <a:gd name="T81" fmla="*/ 10 h 18"/>
                <a:gd name="T82" fmla="*/ 26 w 72"/>
                <a:gd name="T83" fmla="*/ 11 h 18"/>
                <a:gd name="T84" fmla="*/ 24 w 72"/>
                <a:gd name="T8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18">
                  <a:moveTo>
                    <a:pt x="24" y="9"/>
                  </a:moveTo>
                  <a:cubicBezTo>
                    <a:pt x="22" y="9"/>
                    <a:pt x="22" y="8"/>
                    <a:pt x="20" y="8"/>
                  </a:cubicBezTo>
                  <a:cubicBezTo>
                    <a:pt x="19" y="7"/>
                    <a:pt x="18" y="7"/>
                    <a:pt x="18" y="6"/>
                  </a:cubicBezTo>
                  <a:cubicBezTo>
                    <a:pt x="13" y="6"/>
                    <a:pt x="9" y="6"/>
                    <a:pt x="7" y="5"/>
                  </a:cubicBezTo>
                  <a:cubicBezTo>
                    <a:pt x="4" y="5"/>
                    <a:pt x="5" y="5"/>
                    <a:pt x="1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8" y="2"/>
                    <a:pt x="9" y="3"/>
                    <a:pt x="11" y="3"/>
                  </a:cubicBezTo>
                  <a:cubicBezTo>
                    <a:pt x="13" y="4"/>
                    <a:pt x="14" y="2"/>
                    <a:pt x="15" y="2"/>
                  </a:cubicBezTo>
                  <a:cubicBezTo>
                    <a:pt x="17" y="1"/>
                    <a:pt x="21" y="1"/>
                    <a:pt x="23" y="0"/>
                  </a:cubicBezTo>
                  <a:cubicBezTo>
                    <a:pt x="25" y="0"/>
                    <a:pt x="24" y="1"/>
                    <a:pt x="25" y="1"/>
                  </a:cubicBezTo>
                  <a:cubicBezTo>
                    <a:pt x="26" y="2"/>
                    <a:pt x="33" y="1"/>
                    <a:pt x="33" y="3"/>
                  </a:cubicBezTo>
                  <a:cubicBezTo>
                    <a:pt x="34" y="3"/>
                    <a:pt x="34" y="2"/>
                    <a:pt x="35" y="2"/>
                  </a:cubicBezTo>
                  <a:cubicBezTo>
                    <a:pt x="36" y="2"/>
                    <a:pt x="36" y="3"/>
                    <a:pt x="37" y="3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2" y="3"/>
                    <a:pt x="42" y="5"/>
                    <a:pt x="45" y="4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9" y="5"/>
                    <a:pt x="48" y="6"/>
                    <a:pt x="48" y="7"/>
                  </a:cubicBezTo>
                  <a:cubicBezTo>
                    <a:pt x="49" y="7"/>
                    <a:pt x="52" y="7"/>
                    <a:pt x="53" y="8"/>
                  </a:cubicBezTo>
                  <a:cubicBezTo>
                    <a:pt x="54" y="8"/>
                    <a:pt x="58" y="9"/>
                    <a:pt x="61" y="9"/>
                  </a:cubicBezTo>
                  <a:cubicBezTo>
                    <a:pt x="62" y="10"/>
                    <a:pt x="60" y="10"/>
                    <a:pt x="60" y="11"/>
                  </a:cubicBezTo>
                  <a:cubicBezTo>
                    <a:pt x="61" y="11"/>
                    <a:pt x="62" y="11"/>
                    <a:pt x="63" y="12"/>
                  </a:cubicBezTo>
                  <a:cubicBezTo>
                    <a:pt x="64" y="12"/>
                    <a:pt x="63" y="13"/>
                    <a:pt x="63" y="13"/>
                  </a:cubicBezTo>
                  <a:cubicBezTo>
                    <a:pt x="64" y="13"/>
                    <a:pt x="66" y="14"/>
                    <a:pt x="67" y="15"/>
                  </a:cubicBezTo>
                  <a:cubicBezTo>
                    <a:pt x="69" y="16"/>
                    <a:pt x="70" y="17"/>
                    <a:pt x="72" y="17"/>
                  </a:cubicBezTo>
                  <a:cubicBezTo>
                    <a:pt x="70" y="18"/>
                    <a:pt x="66" y="17"/>
                    <a:pt x="65" y="17"/>
                  </a:cubicBezTo>
                  <a:cubicBezTo>
                    <a:pt x="63" y="17"/>
                    <a:pt x="62" y="17"/>
                    <a:pt x="59" y="15"/>
                  </a:cubicBezTo>
                  <a:cubicBezTo>
                    <a:pt x="59" y="15"/>
                    <a:pt x="58" y="15"/>
                    <a:pt x="57" y="14"/>
                  </a:cubicBezTo>
                  <a:cubicBezTo>
                    <a:pt x="57" y="14"/>
                    <a:pt x="56" y="14"/>
                    <a:pt x="56" y="14"/>
                  </a:cubicBezTo>
                  <a:cubicBezTo>
                    <a:pt x="56" y="14"/>
                    <a:pt x="54" y="12"/>
                    <a:pt x="53" y="12"/>
                  </a:cubicBezTo>
                  <a:cubicBezTo>
                    <a:pt x="51" y="12"/>
                    <a:pt x="48" y="13"/>
                    <a:pt x="45" y="12"/>
                  </a:cubicBezTo>
                  <a:cubicBezTo>
                    <a:pt x="43" y="13"/>
                    <a:pt x="43" y="15"/>
                    <a:pt x="41" y="16"/>
                  </a:cubicBezTo>
                  <a:cubicBezTo>
                    <a:pt x="41" y="15"/>
                    <a:pt x="37" y="16"/>
                    <a:pt x="36" y="15"/>
                  </a:cubicBezTo>
                  <a:cubicBezTo>
                    <a:pt x="34" y="15"/>
                    <a:pt x="36" y="14"/>
                    <a:pt x="33" y="15"/>
                  </a:cubicBezTo>
                  <a:cubicBezTo>
                    <a:pt x="35" y="12"/>
                    <a:pt x="28" y="14"/>
                    <a:pt x="29" y="12"/>
                  </a:cubicBezTo>
                  <a:cubicBezTo>
                    <a:pt x="26" y="13"/>
                    <a:pt x="24" y="13"/>
                    <a:pt x="25" y="14"/>
                  </a:cubicBezTo>
                  <a:cubicBezTo>
                    <a:pt x="24" y="14"/>
                    <a:pt x="24" y="13"/>
                    <a:pt x="22" y="13"/>
                  </a:cubicBezTo>
                  <a:cubicBezTo>
                    <a:pt x="22" y="13"/>
                    <a:pt x="24" y="12"/>
                    <a:pt x="25" y="12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4" y="11"/>
                    <a:pt x="25" y="8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72"/>
            <p:cNvSpPr/>
            <p:nvPr/>
          </p:nvSpPr>
          <p:spPr bwMode="auto">
            <a:xfrm>
              <a:off x="6092825" y="4240213"/>
              <a:ext cx="26988" cy="11113"/>
            </a:xfrm>
            <a:custGeom>
              <a:avLst/>
              <a:gdLst>
                <a:gd name="T0" fmla="*/ 7 w 7"/>
                <a:gd name="T1" fmla="*/ 1 h 3"/>
                <a:gd name="T2" fmla="*/ 0 w 7"/>
                <a:gd name="T3" fmla="*/ 2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3"/>
                    <a:pt x="2" y="2"/>
                    <a:pt x="0" y="2"/>
                  </a:cubicBezTo>
                  <a:cubicBezTo>
                    <a:pt x="1" y="1"/>
                    <a:pt x="6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73"/>
            <p:cNvSpPr/>
            <p:nvPr/>
          </p:nvSpPr>
          <p:spPr bwMode="auto">
            <a:xfrm>
              <a:off x="6059488" y="4243388"/>
              <a:ext cx="19050" cy="3175"/>
            </a:xfrm>
            <a:custGeom>
              <a:avLst/>
              <a:gdLst>
                <a:gd name="T0" fmla="*/ 0 w 5"/>
                <a:gd name="T1" fmla="*/ 1 h 1"/>
                <a:gd name="T2" fmla="*/ 3 w 5"/>
                <a:gd name="T3" fmla="*/ 1 h 1"/>
                <a:gd name="T4" fmla="*/ 1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0" y="0"/>
                    <a:pt x="5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74"/>
            <p:cNvSpPr/>
            <p:nvPr/>
          </p:nvSpPr>
          <p:spPr bwMode="auto">
            <a:xfrm>
              <a:off x="6403975" y="4254500"/>
              <a:ext cx="52388" cy="19050"/>
            </a:xfrm>
            <a:custGeom>
              <a:avLst/>
              <a:gdLst>
                <a:gd name="T0" fmla="*/ 11 w 14"/>
                <a:gd name="T1" fmla="*/ 0 h 5"/>
                <a:gd name="T2" fmla="*/ 14 w 14"/>
                <a:gd name="T3" fmla="*/ 0 h 5"/>
                <a:gd name="T4" fmla="*/ 14 w 14"/>
                <a:gd name="T5" fmla="*/ 1 h 5"/>
                <a:gd name="T6" fmla="*/ 12 w 14"/>
                <a:gd name="T7" fmla="*/ 1 h 5"/>
                <a:gd name="T8" fmla="*/ 12 w 14"/>
                <a:gd name="T9" fmla="*/ 3 h 5"/>
                <a:gd name="T10" fmla="*/ 10 w 14"/>
                <a:gd name="T11" fmla="*/ 3 h 5"/>
                <a:gd name="T12" fmla="*/ 1 w 14"/>
                <a:gd name="T13" fmla="*/ 2 h 5"/>
                <a:gd name="T14" fmla="*/ 11 w 1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"/>
                    <a:pt x="12" y="1"/>
                    <a:pt x="12" y="1"/>
                  </a:cubicBezTo>
                  <a:cubicBezTo>
                    <a:pt x="12" y="2"/>
                    <a:pt x="14" y="2"/>
                    <a:pt x="12" y="3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3"/>
                    <a:pt x="0" y="5"/>
                    <a:pt x="1" y="2"/>
                  </a:cubicBezTo>
                  <a:cubicBezTo>
                    <a:pt x="6" y="3"/>
                    <a:pt x="1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75"/>
            <p:cNvSpPr/>
            <p:nvPr/>
          </p:nvSpPr>
          <p:spPr bwMode="auto">
            <a:xfrm>
              <a:off x="5919788" y="4281488"/>
              <a:ext cx="30163" cy="6350"/>
            </a:xfrm>
            <a:custGeom>
              <a:avLst/>
              <a:gdLst>
                <a:gd name="T0" fmla="*/ 8 w 8"/>
                <a:gd name="T1" fmla="*/ 0 h 2"/>
                <a:gd name="T2" fmla="*/ 0 w 8"/>
                <a:gd name="T3" fmla="*/ 2 h 2"/>
                <a:gd name="T4" fmla="*/ 8 w 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7" y="1"/>
                    <a:pt x="5" y="2"/>
                    <a:pt x="0" y="2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76"/>
            <p:cNvSpPr/>
            <p:nvPr/>
          </p:nvSpPr>
          <p:spPr bwMode="auto">
            <a:xfrm>
              <a:off x="5965825" y="4281488"/>
              <a:ext cx="30163" cy="3175"/>
            </a:xfrm>
            <a:custGeom>
              <a:avLst/>
              <a:gdLst>
                <a:gd name="T0" fmla="*/ 8 w 8"/>
                <a:gd name="T1" fmla="*/ 0 h 1"/>
                <a:gd name="T2" fmla="*/ 0 w 8"/>
                <a:gd name="T3" fmla="*/ 1 h 1"/>
                <a:gd name="T4" fmla="*/ 8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7" y="1"/>
                    <a:pt x="4" y="1"/>
                    <a:pt x="0" y="1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77"/>
            <p:cNvSpPr/>
            <p:nvPr/>
          </p:nvSpPr>
          <p:spPr bwMode="auto">
            <a:xfrm>
              <a:off x="6021388" y="4281488"/>
              <a:ext cx="52388" cy="14288"/>
            </a:xfrm>
            <a:custGeom>
              <a:avLst/>
              <a:gdLst>
                <a:gd name="T0" fmla="*/ 13 w 14"/>
                <a:gd name="T1" fmla="*/ 0 h 4"/>
                <a:gd name="T2" fmla="*/ 12 w 14"/>
                <a:gd name="T3" fmla="*/ 2 h 4"/>
                <a:gd name="T4" fmla="*/ 10 w 14"/>
                <a:gd name="T5" fmla="*/ 2 h 4"/>
                <a:gd name="T6" fmla="*/ 1 w 14"/>
                <a:gd name="T7" fmla="*/ 4 h 4"/>
                <a:gd name="T8" fmla="*/ 4 w 14"/>
                <a:gd name="T9" fmla="*/ 3 h 4"/>
                <a:gd name="T10" fmla="*/ 6 w 14"/>
                <a:gd name="T11" fmla="*/ 2 h 4"/>
                <a:gd name="T12" fmla="*/ 8 w 14"/>
                <a:gd name="T13" fmla="*/ 1 h 4"/>
                <a:gd name="T14" fmla="*/ 13 w 1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4" y="1"/>
                    <a:pt x="13" y="2"/>
                    <a:pt x="12" y="2"/>
                  </a:cubicBezTo>
                  <a:cubicBezTo>
                    <a:pt x="12" y="2"/>
                    <a:pt x="10" y="2"/>
                    <a:pt x="10" y="2"/>
                  </a:cubicBezTo>
                  <a:cubicBezTo>
                    <a:pt x="9" y="3"/>
                    <a:pt x="6" y="4"/>
                    <a:pt x="1" y="4"/>
                  </a:cubicBezTo>
                  <a:cubicBezTo>
                    <a:pt x="0" y="3"/>
                    <a:pt x="3" y="3"/>
                    <a:pt x="4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11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78"/>
            <p:cNvSpPr/>
            <p:nvPr/>
          </p:nvSpPr>
          <p:spPr bwMode="auto">
            <a:xfrm>
              <a:off x="6775450" y="4491038"/>
              <a:ext cx="26988" cy="19050"/>
            </a:xfrm>
            <a:custGeom>
              <a:avLst/>
              <a:gdLst>
                <a:gd name="T0" fmla="*/ 1 w 7"/>
                <a:gd name="T1" fmla="*/ 0 h 5"/>
                <a:gd name="T2" fmla="*/ 2 w 7"/>
                <a:gd name="T3" fmla="*/ 1 h 5"/>
                <a:gd name="T4" fmla="*/ 5 w 7"/>
                <a:gd name="T5" fmla="*/ 2 h 5"/>
                <a:gd name="T6" fmla="*/ 6 w 7"/>
                <a:gd name="T7" fmla="*/ 5 h 5"/>
                <a:gd name="T8" fmla="*/ 3 w 7"/>
                <a:gd name="T9" fmla="*/ 5 h 5"/>
                <a:gd name="T10" fmla="*/ 0 w 7"/>
                <a:gd name="T11" fmla="*/ 1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7" y="1"/>
                    <a:pt x="5" y="2"/>
                  </a:cubicBezTo>
                  <a:cubicBezTo>
                    <a:pt x="3" y="3"/>
                    <a:pt x="7" y="2"/>
                    <a:pt x="6" y="5"/>
                  </a:cubicBezTo>
                  <a:cubicBezTo>
                    <a:pt x="5" y="5"/>
                    <a:pt x="4" y="4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79"/>
            <p:cNvSpPr/>
            <p:nvPr/>
          </p:nvSpPr>
          <p:spPr bwMode="auto">
            <a:xfrm>
              <a:off x="6783388" y="4505325"/>
              <a:ext cx="60325" cy="41275"/>
            </a:xfrm>
            <a:custGeom>
              <a:avLst/>
              <a:gdLst>
                <a:gd name="T0" fmla="*/ 5 w 16"/>
                <a:gd name="T1" fmla="*/ 0 h 11"/>
                <a:gd name="T2" fmla="*/ 6 w 16"/>
                <a:gd name="T3" fmla="*/ 1 h 11"/>
                <a:gd name="T4" fmla="*/ 8 w 16"/>
                <a:gd name="T5" fmla="*/ 1 h 11"/>
                <a:gd name="T6" fmla="*/ 16 w 16"/>
                <a:gd name="T7" fmla="*/ 2 h 11"/>
                <a:gd name="T8" fmla="*/ 16 w 16"/>
                <a:gd name="T9" fmla="*/ 5 h 11"/>
                <a:gd name="T10" fmla="*/ 13 w 16"/>
                <a:gd name="T11" fmla="*/ 5 h 11"/>
                <a:gd name="T12" fmla="*/ 12 w 16"/>
                <a:gd name="T13" fmla="*/ 6 h 11"/>
                <a:gd name="T14" fmla="*/ 11 w 16"/>
                <a:gd name="T15" fmla="*/ 9 h 11"/>
                <a:gd name="T16" fmla="*/ 10 w 16"/>
                <a:gd name="T17" fmla="*/ 10 h 11"/>
                <a:gd name="T18" fmla="*/ 5 w 16"/>
                <a:gd name="T19" fmla="*/ 10 h 11"/>
                <a:gd name="T20" fmla="*/ 4 w 16"/>
                <a:gd name="T21" fmla="*/ 9 h 11"/>
                <a:gd name="T22" fmla="*/ 6 w 16"/>
                <a:gd name="T23" fmla="*/ 8 h 11"/>
                <a:gd name="T24" fmla="*/ 0 w 16"/>
                <a:gd name="T25" fmla="*/ 6 h 11"/>
                <a:gd name="T26" fmla="*/ 4 w 16"/>
                <a:gd name="T27" fmla="*/ 4 h 11"/>
                <a:gd name="T28" fmla="*/ 5 w 16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1">
                  <a:moveTo>
                    <a:pt x="5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9" y="1"/>
                    <a:pt x="8" y="1"/>
                  </a:cubicBezTo>
                  <a:cubicBezTo>
                    <a:pt x="11" y="1"/>
                    <a:pt x="10" y="3"/>
                    <a:pt x="16" y="2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4" y="7"/>
                    <a:pt x="11" y="7"/>
                    <a:pt x="11" y="9"/>
                  </a:cubicBezTo>
                  <a:cubicBezTo>
                    <a:pt x="11" y="9"/>
                    <a:pt x="8" y="10"/>
                    <a:pt x="10" y="10"/>
                  </a:cubicBezTo>
                  <a:cubicBezTo>
                    <a:pt x="10" y="11"/>
                    <a:pt x="7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5" y="7"/>
                    <a:pt x="4" y="6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5" y="2"/>
                    <a:pt x="4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80"/>
            <p:cNvSpPr/>
            <p:nvPr/>
          </p:nvSpPr>
          <p:spPr bwMode="auto">
            <a:xfrm>
              <a:off x="6348413" y="4540250"/>
              <a:ext cx="52388" cy="25400"/>
            </a:xfrm>
            <a:custGeom>
              <a:avLst/>
              <a:gdLst>
                <a:gd name="T0" fmla="*/ 13 w 14"/>
                <a:gd name="T1" fmla="*/ 0 h 7"/>
                <a:gd name="T2" fmla="*/ 13 w 14"/>
                <a:gd name="T3" fmla="*/ 3 h 7"/>
                <a:gd name="T4" fmla="*/ 12 w 14"/>
                <a:gd name="T5" fmla="*/ 2 h 7"/>
                <a:gd name="T6" fmla="*/ 11 w 14"/>
                <a:gd name="T7" fmla="*/ 3 h 7"/>
                <a:gd name="T8" fmla="*/ 11 w 14"/>
                <a:gd name="T9" fmla="*/ 5 h 7"/>
                <a:gd name="T10" fmla="*/ 9 w 14"/>
                <a:gd name="T11" fmla="*/ 5 h 7"/>
                <a:gd name="T12" fmla="*/ 9 w 14"/>
                <a:gd name="T13" fmla="*/ 6 h 7"/>
                <a:gd name="T14" fmla="*/ 6 w 14"/>
                <a:gd name="T15" fmla="*/ 7 h 7"/>
                <a:gd name="T16" fmla="*/ 4 w 14"/>
                <a:gd name="T17" fmla="*/ 6 h 7"/>
                <a:gd name="T18" fmla="*/ 2 w 14"/>
                <a:gd name="T19" fmla="*/ 5 h 7"/>
                <a:gd name="T20" fmla="*/ 0 w 14"/>
                <a:gd name="T21" fmla="*/ 2 h 7"/>
                <a:gd name="T22" fmla="*/ 8 w 14"/>
                <a:gd name="T23" fmla="*/ 1 h 7"/>
                <a:gd name="T24" fmla="*/ 13 w 1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13" y="0"/>
                  </a:moveTo>
                  <a:cubicBezTo>
                    <a:pt x="13" y="1"/>
                    <a:pt x="14" y="2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11" y="3"/>
                    <a:pt x="12" y="5"/>
                    <a:pt x="11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10" y="6"/>
                    <a:pt x="9" y="6"/>
                  </a:cubicBezTo>
                  <a:cubicBezTo>
                    <a:pt x="8" y="7"/>
                    <a:pt x="6" y="6"/>
                    <a:pt x="6" y="7"/>
                  </a:cubicBezTo>
                  <a:cubicBezTo>
                    <a:pt x="5" y="7"/>
                    <a:pt x="5" y="6"/>
                    <a:pt x="4" y="6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3" y="2"/>
                    <a:pt x="0" y="2"/>
                  </a:cubicBezTo>
                  <a:cubicBezTo>
                    <a:pt x="2" y="1"/>
                    <a:pt x="5" y="1"/>
                    <a:pt x="8" y="1"/>
                  </a:cubicBezTo>
                  <a:cubicBezTo>
                    <a:pt x="10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81"/>
            <p:cNvSpPr/>
            <p:nvPr/>
          </p:nvSpPr>
          <p:spPr bwMode="auto">
            <a:xfrm>
              <a:off x="3051175" y="3376613"/>
              <a:ext cx="911225" cy="333375"/>
            </a:xfrm>
            <a:custGeom>
              <a:avLst/>
              <a:gdLst>
                <a:gd name="T0" fmla="*/ 172 w 243"/>
                <a:gd name="T1" fmla="*/ 10 h 89"/>
                <a:gd name="T2" fmla="*/ 182 w 243"/>
                <a:gd name="T3" fmla="*/ 10 h 89"/>
                <a:gd name="T4" fmla="*/ 196 w 243"/>
                <a:gd name="T5" fmla="*/ 9 h 89"/>
                <a:gd name="T6" fmla="*/ 204 w 243"/>
                <a:gd name="T7" fmla="*/ 9 h 89"/>
                <a:gd name="T8" fmla="*/ 203 w 243"/>
                <a:gd name="T9" fmla="*/ 11 h 89"/>
                <a:gd name="T10" fmla="*/ 229 w 243"/>
                <a:gd name="T11" fmla="*/ 8 h 89"/>
                <a:gd name="T12" fmla="*/ 243 w 243"/>
                <a:gd name="T13" fmla="*/ 10 h 89"/>
                <a:gd name="T14" fmla="*/ 225 w 243"/>
                <a:gd name="T15" fmla="*/ 14 h 89"/>
                <a:gd name="T16" fmla="*/ 220 w 243"/>
                <a:gd name="T17" fmla="*/ 17 h 89"/>
                <a:gd name="T18" fmla="*/ 211 w 243"/>
                <a:gd name="T19" fmla="*/ 22 h 89"/>
                <a:gd name="T20" fmla="*/ 213 w 243"/>
                <a:gd name="T21" fmla="*/ 27 h 89"/>
                <a:gd name="T22" fmla="*/ 207 w 243"/>
                <a:gd name="T23" fmla="*/ 31 h 89"/>
                <a:gd name="T24" fmla="*/ 214 w 243"/>
                <a:gd name="T25" fmla="*/ 37 h 89"/>
                <a:gd name="T26" fmla="*/ 208 w 243"/>
                <a:gd name="T27" fmla="*/ 41 h 89"/>
                <a:gd name="T28" fmla="*/ 201 w 243"/>
                <a:gd name="T29" fmla="*/ 45 h 89"/>
                <a:gd name="T30" fmla="*/ 211 w 243"/>
                <a:gd name="T31" fmla="*/ 54 h 89"/>
                <a:gd name="T32" fmla="*/ 195 w 243"/>
                <a:gd name="T33" fmla="*/ 53 h 89"/>
                <a:gd name="T34" fmla="*/ 194 w 243"/>
                <a:gd name="T35" fmla="*/ 56 h 89"/>
                <a:gd name="T36" fmla="*/ 187 w 243"/>
                <a:gd name="T37" fmla="*/ 61 h 89"/>
                <a:gd name="T38" fmla="*/ 171 w 243"/>
                <a:gd name="T39" fmla="*/ 63 h 89"/>
                <a:gd name="T40" fmla="*/ 163 w 243"/>
                <a:gd name="T41" fmla="*/ 65 h 89"/>
                <a:gd name="T42" fmla="*/ 158 w 243"/>
                <a:gd name="T43" fmla="*/ 68 h 89"/>
                <a:gd name="T44" fmla="*/ 137 w 243"/>
                <a:gd name="T45" fmla="*/ 71 h 89"/>
                <a:gd name="T46" fmla="*/ 131 w 243"/>
                <a:gd name="T47" fmla="*/ 75 h 89"/>
                <a:gd name="T48" fmla="*/ 125 w 243"/>
                <a:gd name="T49" fmla="*/ 79 h 89"/>
                <a:gd name="T50" fmla="*/ 123 w 243"/>
                <a:gd name="T51" fmla="*/ 83 h 89"/>
                <a:gd name="T52" fmla="*/ 110 w 243"/>
                <a:gd name="T53" fmla="*/ 87 h 89"/>
                <a:gd name="T54" fmla="*/ 96 w 243"/>
                <a:gd name="T55" fmla="*/ 83 h 89"/>
                <a:gd name="T56" fmla="*/ 88 w 243"/>
                <a:gd name="T57" fmla="*/ 79 h 89"/>
                <a:gd name="T58" fmla="*/ 83 w 243"/>
                <a:gd name="T59" fmla="*/ 75 h 89"/>
                <a:gd name="T60" fmla="*/ 79 w 243"/>
                <a:gd name="T61" fmla="*/ 68 h 89"/>
                <a:gd name="T62" fmla="*/ 81 w 243"/>
                <a:gd name="T63" fmla="*/ 65 h 89"/>
                <a:gd name="T64" fmla="*/ 88 w 243"/>
                <a:gd name="T65" fmla="*/ 62 h 89"/>
                <a:gd name="T66" fmla="*/ 84 w 243"/>
                <a:gd name="T67" fmla="*/ 57 h 89"/>
                <a:gd name="T68" fmla="*/ 86 w 243"/>
                <a:gd name="T69" fmla="*/ 53 h 89"/>
                <a:gd name="T70" fmla="*/ 76 w 243"/>
                <a:gd name="T71" fmla="*/ 51 h 89"/>
                <a:gd name="T72" fmla="*/ 69 w 243"/>
                <a:gd name="T73" fmla="*/ 45 h 89"/>
                <a:gd name="T74" fmla="*/ 62 w 243"/>
                <a:gd name="T75" fmla="*/ 38 h 89"/>
                <a:gd name="T76" fmla="*/ 45 w 243"/>
                <a:gd name="T77" fmla="*/ 34 h 89"/>
                <a:gd name="T78" fmla="*/ 20 w 243"/>
                <a:gd name="T79" fmla="*/ 34 h 89"/>
                <a:gd name="T80" fmla="*/ 20 w 243"/>
                <a:gd name="T81" fmla="*/ 31 h 89"/>
                <a:gd name="T82" fmla="*/ 10 w 243"/>
                <a:gd name="T83" fmla="*/ 27 h 89"/>
                <a:gd name="T84" fmla="*/ 15 w 243"/>
                <a:gd name="T85" fmla="*/ 23 h 89"/>
                <a:gd name="T86" fmla="*/ 27 w 243"/>
                <a:gd name="T87" fmla="*/ 20 h 89"/>
                <a:gd name="T88" fmla="*/ 29 w 243"/>
                <a:gd name="T89" fmla="*/ 17 h 89"/>
                <a:gd name="T90" fmla="*/ 26 w 243"/>
                <a:gd name="T91" fmla="*/ 15 h 89"/>
                <a:gd name="T92" fmla="*/ 35 w 243"/>
                <a:gd name="T93" fmla="*/ 14 h 89"/>
                <a:gd name="T94" fmla="*/ 45 w 243"/>
                <a:gd name="T95" fmla="*/ 9 h 89"/>
                <a:gd name="T96" fmla="*/ 74 w 243"/>
                <a:gd name="T97" fmla="*/ 7 h 89"/>
                <a:gd name="T98" fmla="*/ 88 w 243"/>
                <a:gd name="T99" fmla="*/ 9 h 89"/>
                <a:gd name="T100" fmla="*/ 101 w 243"/>
                <a:gd name="T101" fmla="*/ 6 h 89"/>
                <a:gd name="T102" fmla="*/ 113 w 243"/>
                <a:gd name="T103" fmla="*/ 6 h 89"/>
                <a:gd name="T104" fmla="*/ 117 w 243"/>
                <a:gd name="T105" fmla="*/ 3 h 89"/>
                <a:gd name="T106" fmla="*/ 140 w 243"/>
                <a:gd name="T107" fmla="*/ 0 h 89"/>
                <a:gd name="T108" fmla="*/ 171 w 243"/>
                <a:gd name="T109" fmla="*/ 0 h 89"/>
                <a:gd name="T110" fmla="*/ 195 w 243"/>
                <a:gd name="T111" fmla="*/ 4 h 89"/>
                <a:gd name="T112" fmla="*/ 203 w 243"/>
                <a:gd name="T113" fmla="*/ 7 h 89"/>
                <a:gd name="T114" fmla="*/ 169 w 243"/>
                <a:gd name="T115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3" h="89">
                  <a:moveTo>
                    <a:pt x="164" y="9"/>
                  </a:moveTo>
                  <a:cubicBezTo>
                    <a:pt x="165" y="9"/>
                    <a:pt x="166" y="9"/>
                    <a:pt x="166" y="10"/>
                  </a:cubicBezTo>
                  <a:cubicBezTo>
                    <a:pt x="168" y="10"/>
                    <a:pt x="169" y="9"/>
                    <a:pt x="169" y="9"/>
                  </a:cubicBezTo>
                  <a:cubicBezTo>
                    <a:pt x="171" y="9"/>
                    <a:pt x="171" y="10"/>
                    <a:pt x="172" y="10"/>
                  </a:cubicBezTo>
                  <a:cubicBezTo>
                    <a:pt x="173" y="10"/>
                    <a:pt x="173" y="9"/>
                    <a:pt x="174" y="9"/>
                  </a:cubicBezTo>
                  <a:cubicBezTo>
                    <a:pt x="175" y="9"/>
                    <a:pt x="176" y="9"/>
                    <a:pt x="177" y="9"/>
                  </a:cubicBezTo>
                  <a:cubicBezTo>
                    <a:pt x="181" y="9"/>
                    <a:pt x="185" y="8"/>
                    <a:pt x="188" y="9"/>
                  </a:cubicBezTo>
                  <a:cubicBezTo>
                    <a:pt x="187" y="10"/>
                    <a:pt x="183" y="9"/>
                    <a:pt x="182" y="10"/>
                  </a:cubicBezTo>
                  <a:cubicBezTo>
                    <a:pt x="182" y="11"/>
                    <a:pt x="184" y="10"/>
                    <a:pt x="184" y="10"/>
                  </a:cubicBezTo>
                  <a:cubicBezTo>
                    <a:pt x="186" y="10"/>
                    <a:pt x="186" y="11"/>
                    <a:pt x="189" y="10"/>
                  </a:cubicBezTo>
                  <a:cubicBezTo>
                    <a:pt x="190" y="10"/>
                    <a:pt x="190" y="10"/>
                    <a:pt x="191" y="10"/>
                  </a:cubicBezTo>
                  <a:cubicBezTo>
                    <a:pt x="191" y="10"/>
                    <a:pt x="196" y="9"/>
                    <a:pt x="196" y="9"/>
                  </a:cubicBezTo>
                  <a:cubicBezTo>
                    <a:pt x="198" y="10"/>
                    <a:pt x="195" y="8"/>
                    <a:pt x="197" y="8"/>
                  </a:cubicBezTo>
                  <a:cubicBezTo>
                    <a:pt x="197" y="8"/>
                    <a:pt x="200" y="8"/>
                    <a:pt x="200" y="8"/>
                  </a:cubicBezTo>
                  <a:cubicBezTo>
                    <a:pt x="200" y="8"/>
                    <a:pt x="202" y="7"/>
                    <a:pt x="205" y="8"/>
                  </a:cubicBezTo>
                  <a:cubicBezTo>
                    <a:pt x="205" y="8"/>
                    <a:pt x="205" y="9"/>
                    <a:pt x="204" y="9"/>
                  </a:cubicBezTo>
                  <a:cubicBezTo>
                    <a:pt x="203" y="9"/>
                    <a:pt x="203" y="10"/>
                    <a:pt x="202" y="10"/>
                  </a:cubicBezTo>
                  <a:cubicBezTo>
                    <a:pt x="201" y="11"/>
                    <a:pt x="200" y="12"/>
                    <a:pt x="198" y="12"/>
                  </a:cubicBezTo>
                  <a:cubicBezTo>
                    <a:pt x="199" y="13"/>
                    <a:pt x="200" y="11"/>
                    <a:pt x="202" y="12"/>
                  </a:cubicBezTo>
                  <a:cubicBezTo>
                    <a:pt x="203" y="12"/>
                    <a:pt x="202" y="11"/>
                    <a:pt x="203" y="11"/>
                  </a:cubicBezTo>
                  <a:cubicBezTo>
                    <a:pt x="204" y="10"/>
                    <a:pt x="208" y="11"/>
                    <a:pt x="208" y="10"/>
                  </a:cubicBezTo>
                  <a:cubicBezTo>
                    <a:pt x="210" y="11"/>
                    <a:pt x="216" y="9"/>
                    <a:pt x="218" y="10"/>
                  </a:cubicBezTo>
                  <a:cubicBezTo>
                    <a:pt x="219" y="10"/>
                    <a:pt x="220" y="9"/>
                    <a:pt x="221" y="9"/>
                  </a:cubicBezTo>
                  <a:cubicBezTo>
                    <a:pt x="224" y="9"/>
                    <a:pt x="226" y="8"/>
                    <a:pt x="229" y="8"/>
                  </a:cubicBezTo>
                  <a:cubicBezTo>
                    <a:pt x="228" y="8"/>
                    <a:pt x="229" y="9"/>
                    <a:pt x="230" y="9"/>
                  </a:cubicBezTo>
                  <a:cubicBezTo>
                    <a:pt x="231" y="9"/>
                    <a:pt x="234" y="8"/>
                    <a:pt x="235" y="9"/>
                  </a:cubicBezTo>
                  <a:cubicBezTo>
                    <a:pt x="236" y="9"/>
                    <a:pt x="235" y="8"/>
                    <a:pt x="237" y="9"/>
                  </a:cubicBezTo>
                  <a:cubicBezTo>
                    <a:pt x="239" y="9"/>
                    <a:pt x="240" y="10"/>
                    <a:pt x="243" y="10"/>
                  </a:cubicBezTo>
                  <a:cubicBezTo>
                    <a:pt x="243" y="11"/>
                    <a:pt x="241" y="10"/>
                    <a:pt x="241" y="11"/>
                  </a:cubicBezTo>
                  <a:cubicBezTo>
                    <a:pt x="240" y="11"/>
                    <a:pt x="239" y="11"/>
                    <a:pt x="239" y="12"/>
                  </a:cubicBezTo>
                  <a:cubicBezTo>
                    <a:pt x="236" y="12"/>
                    <a:pt x="232" y="12"/>
                    <a:pt x="232" y="13"/>
                  </a:cubicBezTo>
                  <a:cubicBezTo>
                    <a:pt x="229" y="13"/>
                    <a:pt x="226" y="13"/>
                    <a:pt x="225" y="14"/>
                  </a:cubicBezTo>
                  <a:cubicBezTo>
                    <a:pt x="226" y="15"/>
                    <a:pt x="228" y="15"/>
                    <a:pt x="224" y="15"/>
                  </a:cubicBezTo>
                  <a:cubicBezTo>
                    <a:pt x="224" y="16"/>
                    <a:pt x="226" y="15"/>
                    <a:pt x="227" y="15"/>
                  </a:cubicBezTo>
                  <a:cubicBezTo>
                    <a:pt x="225" y="17"/>
                    <a:pt x="220" y="17"/>
                    <a:pt x="220" y="18"/>
                  </a:cubicBezTo>
                  <a:cubicBezTo>
                    <a:pt x="218" y="18"/>
                    <a:pt x="220" y="18"/>
                    <a:pt x="220" y="17"/>
                  </a:cubicBezTo>
                  <a:cubicBezTo>
                    <a:pt x="219" y="17"/>
                    <a:pt x="217" y="18"/>
                    <a:pt x="215" y="18"/>
                  </a:cubicBezTo>
                  <a:cubicBezTo>
                    <a:pt x="215" y="19"/>
                    <a:pt x="216" y="19"/>
                    <a:pt x="217" y="19"/>
                  </a:cubicBezTo>
                  <a:cubicBezTo>
                    <a:pt x="214" y="20"/>
                    <a:pt x="216" y="20"/>
                    <a:pt x="215" y="21"/>
                  </a:cubicBezTo>
                  <a:cubicBezTo>
                    <a:pt x="215" y="22"/>
                    <a:pt x="211" y="22"/>
                    <a:pt x="211" y="22"/>
                  </a:cubicBezTo>
                  <a:cubicBezTo>
                    <a:pt x="211" y="22"/>
                    <a:pt x="211" y="23"/>
                    <a:pt x="211" y="24"/>
                  </a:cubicBezTo>
                  <a:cubicBezTo>
                    <a:pt x="210" y="24"/>
                    <a:pt x="208" y="24"/>
                    <a:pt x="207" y="24"/>
                  </a:cubicBezTo>
                  <a:cubicBezTo>
                    <a:pt x="207" y="25"/>
                    <a:pt x="209" y="25"/>
                    <a:pt x="209" y="26"/>
                  </a:cubicBezTo>
                  <a:cubicBezTo>
                    <a:pt x="209" y="27"/>
                    <a:pt x="212" y="26"/>
                    <a:pt x="213" y="27"/>
                  </a:cubicBezTo>
                  <a:cubicBezTo>
                    <a:pt x="213" y="27"/>
                    <a:pt x="213" y="27"/>
                    <a:pt x="213" y="28"/>
                  </a:cubicBezTo>
                  <a:cubicBezTo>
                    <a:pt x="214" y="28"/>
                    <a:pt x="215" y="28"/>
                    <a:pt x="216" y="28"/>
                  </a:cubicBezTo>
                  <a:cubicBezTo>
                    <a:pt x="216" y="29"/>
                    <a:pt x="217" y="29"/>
                    <a:pt x="217" y="30"/>
                  </a:cubicBezTo>
                  <a:cubicBezTo>
                    <a:pt x="214" y="30"/>
                    <a:pt x="211" y="30"/>
                    <a:pt x="207" y="31"/>
                  </a:cubicBezTo>
                  <a:cubicBezTo>
                    <a:pt x="209" y="32"/>
                    <a:pt x="212" y="34"/>
                    <a:pt x="217" y="33"/>
                  </a:cubicBezTo>
                  <a:cubicBezTo>
                    <a:pt x="216" y="34"/>
                    <a:pt x="218" y="34"/>
                    <a:pt x="219" y="34"/>
                  </a:cubicBezTo>
                  <a:cubicBezTo>
                    <a:pt x="219" y="35"/>
                    <a:pt x="217" y="35"/>
                    <a:pt x="217" y="36"/>
                  </a:cubicBezTo>
                  <a:cubicBezTo>
                    <a:pt x="217" y="36"/>
                    <a:pt x="215" y="37"/>
                    <a:pt x="214" y="37"/>
                  </a:cubicBezTo>
                  <a:cubicBezTo>
                    <a:pt x="213" y="39"/>
                    <a:pt x="218" y="38"/>
                    <a:pt x="217" y="39"/>
                  </a:cubicBezTo>
                  <a:cubicBezTo>
                    <a:pt x="215" y="39"/>
                    <a:pt x="215" y="40"/>
                    <a:pt x="216" y="40"/>
                  </a:cubicBezTo>
                  <a:cubicBezTo>
                    <a:pt x="215" y="41"/>
                    <a:pt x="213" y="39"/>
                    <a:pt x="211" y="40"/>
                  </a:cubicBezTo>
                  <a:cubicBezTo>
                    <a:pt x="209" y="40"/>
                    <a:pt x="210" y="41"/>
                    <a:pt x="208" y="41"/>
                  </a:cubicBezTo>
                  <a:cubicBezTo>
                    <a:pt x="208" y="42"/>
                    <a:pt x="209" y="42"/>
                    <a:pt x="210" y="43"/>
                  </a:cubicBezTo>
                  <a:cubicBezTo>
                    <a:pt x="210" y="43"/>
                    <a:pt x="207" y="43"/>
                    <a:pt x="206" y="43"/>
                  </a:cubicBezTo>
                  <a:cubicBezTo>
                    <a:pt x="203" y="43"/>
                    <a:pt x="201" y="44"/>
                    <a:pt x="198" y="45"/>
                  </a:cubicBezTo>
                  <a:cubicBezTo>
                    <a:pt x="198" y="45"/>
                    <a:pt x="200" y="45"/>
                    <a:pt x="201" y="45"/>
                  </a:cubicBezTo>
                  <a:cubicBezTo>
                    <a:pt x="202" y="45"/>
                    <a:pt x="203" y="47"/>
                    <a:pt x="205" y="47"/>
                  </a:cubicBezTo>
                  <a:cubicBezTo>
                    <a:pt x="206" y="47"/>
                    <a:pt x="203" y="48"/>
                    <a:pt x="203" y="48"/>
                  </a:cubicBezTo>
                  <a:cubicBezTo>
                    <a:pt x="202" y="49"/>
                    <a:pt x="204" y="50"/>
                    <a:pt x="202" y="50"/>
                  </a:cubicBezTo>
                  <a:cubicBezTo>
                    <a:pt x="203" y="52"/>
                    <a:pt x="210" y="52"/>
                    <a:pt x="211" y="54"/>
                  </a:cubicBezTo>
                  <a:cubicBezTo>
                    <a:pt x="209" y="54"/>
                    <a:pt x="207" y="54"/>
                    <a:pt x="207" y="53"/>
                  </a:cubicBezTo>
                  <a:cubicBezTo>
                    <a:pt x="206" y="53"/>
                    <a:pt x="206" y="54"/>
                    <a:pt x="207" y="54"/>
                  </a:cubicBezTo>
                  <a:cubicBezTo>
                    <a:pt x="204" y="55"/>
                    <a:pt x="203" y="55"/>
                    <a:pt x="198" y="55"/>
                  </a:cubicBezTo>
                  <a:cubicBezTo>
                    <a:pt x="200" y="53"/>
                    <a:pt x="194" y="55"/>
                    <a:pt x="195" y="53"/>
                  </a:cubicBezTo>
                  <a:cubicBezTo>
                    <a:pt x="192" y="52"/>
                    <a:pt x="192" y="54"/>
                    <a:pt x="189" y="53"/>
                  </a:cubicBezTo>
                  <a:cubicBezTo>
                    <a:pt x="190" y="54"/>
                    <a:pt x="190" y="54"/>
                    <a:pt x="188" y="54"/>
                  </a:cubicBezTo>
                  <a:cubicBezTo>
                    <a:pt x="188" y="55"/>
                    <a:pt x="194" y="55"/>
                    <a:pt x="189" y="55"/>
                  </a:cubicBezTo>
                  <a:cubicBezTo>
                    <a:pt x="190" y="56"/>
                    <a:pt x="192" y="56"/>
                    <a:pt x="194" y="56"/>
                  </a:cubicBezTo>
                  <a:cubicBezTo>
                    <a:pt x="196" y="56"/>
                    <a:pt x="199" y="57"/>
                    <a:pt x="202" y="56"/>
                  </a:cubicBezTo>
                  <a:cubicBezTo>
                    <a:pt x="200" y="58"/>
                    <a:pt x="198" y="59"/>
                    <a:pt x="195" y="60"/>
                  </a:cubicBezTo>
                  <a:cubicBezTo>
                    <a:pt x="193" y="60"/>
                    <a:pt x="191" y="60"/>
                    <a:pt x="189" y="61"/>
                  </a:cubicBezTo>
                  <a:cubicBezTo>
                    <a:pt x="189" y="61"/>
                    <a:pt x="187" y="60"/>
                    <a:pt x="187" y="61"/>
                  </a:cubicBezTo>
                  <a:cubicBezTo>
                    <a:pt x="186" y="61"/>
                    <a:pt x="187" y="61"/>
                    <a:pt x="185" y="61"/>
                  </a:cubicBezTo>
                  <a:cubicBezTo>
                    <a:pt x="182" y="61"/>
                    <a:pt x="180" y="62"/>
                    <a:pt x="176" y="62"/>
                  </a:cubicBezTo>
                  <a:cubicBezTo>
                    <a:pt x="175" y="62"/>
                    <a:pt x="176" y="62"/>
                    <a:pt x="176" y="62"/>
                  </a:cubicBezTo>
                  <a:cubicBezTo>
                    <a:pt x="175" y="63"/>
                    <a:pt x="174" y="62"/>
                    <a:pt x="171" y="63"/>
                  </a:cubicBezTo>
                  <a:cubicBezTo>
                    <a:pt x="171" y="63"/>
                    <a:pt x="173" y="63"/>
                    <a:pt x="173" y="63"/>
                  </a:cubicBezTo>
                  <a:cubicBezTo>
                    <a:pt x="173" y="64"/>
                    <a:pt x="166" y="64"/>
                    <a:pt x="167" y="63"/>
                  </a:cubicBezTo>
                  <a:cubicBezTo>
                    <a:pt x="167" y="63"/>
                    <a:pt x="164" y="63"/>
                    <a:pt x="163" y="63"/>
                  </a:cubicBezTo>
                  <a:cubicBezTo>
                    <a:pt x="163" y="63"/>
                    <a:pt x="164" y="65"/>
                    <a:pt x="163" y="65"/>
                  </a:cubicBezTo>
                  <a:cubicBezTo>
                    <a:pt x="163" y="65"/>
                    <a:pt x="161" y="64"/>
                    <a:pt x="160" y="65"/>
                  </a:cubicBezTo>
                  <a:cubicBezTo>
                    <a:pt x="160" y="65"/>
                    <a:pt x="162" y="66"/>
                    <a:pt x="161" y="66"/>
                  </a:cubicBezTo>
                  <a:cubicBezTo>
                    <a:pt x="160" y="67"/>
                    <a:pt x="160" y="67"/>
                    <a:pt x="158" y="66"/>
                  </a:cubicBezTo>
                  <a:cubicBezTo>
                    <a:pt x="158" y="67"/>
                    <a:pt x="158" y="67"/>
                    <a:pt x="158" y="68"/>
                  </a:cubicBezTo>
                  <a:cubicBezTo>
                    <a:pt x="158" y="68"/>
                    <a:pt x="157" y="68"/>
                    <a:pt x="156" y="68"/>
                  </a:cubicBezTo>
                  <a:cubicBezTo>
                    <a:pt x="155" y="68"/>
                    <a:pt x="156" y="69"/>
                    <a:pt x="155" y="69"/>
                  </a:cubicBezTo>
                  <a:cubicBezTo>
                    <a:pt x="154" y="69"/>
                    <a:pt x="150" y="69"/>
                    <a:pt x="151" y="70"/>
                  </a:cubicBezTo>
                  <a:cubicBezTo>
                    <a:pt x="147" y="71"/>
                    <a:pt x="142" y="71"/>
                    <a:pt x="137" y="71"/>
                  </a:cubicBezTo>
                  <a:cubicBezTo>
                    <a:pt x="135" y="71"/>
                    <a:pt x="133" y="74"/>
                    <a:pt x="131" y="73"/>
                  </a:cubicBezTo>
                  <a:cubicBezTo>
                    <a:pt x="131" y="73"/>
                    <a:pt x="132" y="74"/>
                    <a:pt x="132" y="74"/>
                  </a:cubicBezTo>
                  <a:cubicBezTo>
                    <a:pt x="132" y="74"/>
                    <a:pt x="130" y="74"/>
                    <a:pt x="130" y="74"/>
                  </a:cubicBezTo>
                  <a:cubicBezTo>
                    <a:pt x="130" y="74"/>
                    <a:pt x="131" y="75"/>
                    <a:pt x="131" y="75"/>
                  </a:cubicBezTo>
                  <a:cubicBezTo>
                    <a:pt x="131" y="75"/>
                    <a:pt x="130" y="75"/>
                    <a:pt x="130" y="76"/>
                  </a:cubicBezTo>
                  <a:cubicBezTo>
                    <a:pt x="130" y="76"/>
                    <a:pt x="127" y="77"/>
                    <a:pt x="129" y="78"/>
                  </a:cubicBezTo>
                  <a:cubicBezTo>
                    <a:pt x="129" y="78"/>
                    <a:pt x="127" y="78"/>
                    <a:pt x="127" y="78"/>
                  </a:cubicBezTo>
                  <a:cubicBezTo>
                    <a:pt x="126" y="78"/>
                    <a:pt x="125" y="79"/>
                    <a:pt x="125" y="79"/>
                  </a:cubicBezTo>
                  <a:cubicBezTo>
                    <a:pt x="125" y="79"/>
                    <a:pt x="125" y="80"/>
                    <a:pt x="125" y="80"/>
                  </a:cubicBezTo>
                  <a:cubicBezTo>
                    <a:pt x="123" y="81"/>
                    <a:pt x="125" y="81"/>
                    <a:pt x="124" y="82"/>
                  </a:cubicBezTo>
                  <a:cubicBezTo>
                    <a:pt x="124" y="82"/>
                    <a:pt x="122" y="82"/>
                    <a:pt x="122" y="82"/>
                  </a:cubicBezTo>
                  <a:cubicBezTo>
                    <a:pt x="122" y="82"/>
                    <a:pt x="123" y="83"/>
                    <a:pt x="123" y="83"/>
                  </a:cubicBezTo>
                  <a:cubicBezTo>
                    <a:pt x="123" y="84"/>
                    <a:pt x="122" y="84"/>
                    <a:pt x="122" y="84"/>
                  </a:cubicBezTo>
                  <a:cubicBezTo>
                    <a:pt x="122" y="85"/>
                    <a:pt x="123" y="86"/>
                    <a:pt x="123" y="85"/>
                  </a:cubicBezTo>
                  <a:cubicBezTo>
                    <a:pt x="122" y="87"/>
                    <a:pt x="120" y="88"/>
                    <a:pt x="117" y="89"/>
                  </a:cubicBezTo>
                  <a:cubicBezTo>
                    <a:pt x="114" y="89"/>
                    <a:pt x="112" y="88"/>
                    <a:pt x="110" y="87"/>
                  </a:cubicBezTo>
                  <a:cubicBezTo>
                    <a:pt x="107" y="89"/>
                    <a:pt x="101" y="86"/>
                    <a:pt x="102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0" y="87"/>
                    <a:pt x="100" y="86"/>
                    <a:pt x="99" y="85"/>
                  </a:cubicBezTo>
                  <a:cubicBezTo>
                    <a:pt x="98" y="85"/>
                    <a:pt x="96" y="85"/>
                    <a:pt x="96" y="83"/>
                  </a:cubicBezTo>
                  <a:cubicBezTo>
                    <a:pt x="95" y="83"/>
                    <a:pt x="93" y="82"/>
                    <a:pt x="92" y="82"/>
                  </a:cubicBezTo>
                  <a:cubicBezTo>
                    <a:pt x="92" y="82"/>
                    <a:pt x="93" y="82"/>
                    <a:pt x="94" y="81"/>
                  </a:cubicBezTo>
                  <a:cubicBezTo>
                    <a:pt x="94" y="80"/>
                    <a:pt x="91" y="81"/>
                    <a:pt x="90" y="80"/>
                  </a:cubicBezTo>
                  <a:cubicBezTo>
                    <a:pt x="89" y="80"/>
                    <a:pt x="89" y="79"/>
                    <a:pt x="88" y="79"/>
                  </a:cubicBezTo>
                  <a:cubicBezTo>
                    <a:pt x="86" y="80"/>
                    <a:pt x="88" y="78"/>
                    <a:pt x="88" y="78"/>
                  </a:cubicBezTo>
                  <a:cubicBezTo>
                    <a:pt x="88" y="77"/>
                    <a:pt x="87" y="78"/>
                    <a:pt x="86" y="78"/>
                  </a:cubicBezTo>
                  <a:cubicBezTo>
                    <a:pt x="85" y="77"/>
                    <a:pt x="87" y="76"/>
                    <a:pt x="85" y="76"/>
                  </a:cubicBezTo>
                  <a:cubicBezTo>
                    <a:pt x="83" y="76"/>
                    <a:pt x="85" y="74"/>
                    <a:pt x="83" y="75"/>
                  </a:cubicBezTo>
                  <a:cubicBezTo>
                    <a:pt x="82" y="75"/>
                    <a:pt x="82" y="74"/>
                    <a:pt x="80" y="74"/>
                  </a:cubicBezTo>
                  <a:cubicBezTo>
                    <a:pt x="81" y="74"/>
                    <a:pt x="82" y="73"/>
                    <a:pt x="82" y="73"/>
                  </a:cubicBezTo>
                  <a:cubicBezTo>
                    <a:pt x="82" y="72"/>
                    <a:pt x="80" y="72"/>
                    <a:pt x="78" y="72"/>
                  </a:cubicBezTo>
                  <a:cubicBezTo>
                    <a:pt x="77" y="70"/>
                    <a:pt x="78" y="70"/>
                    <a:pt x="79" y="68"/>
                  </a:cubicBezTo>
                  <a:cubicBezTo>
                    <a:pt x="77" y="67"/>
                    <a:pt x="81" y="66"/>
                    <a:pt x="77" y="66"/>
                  </a:cubicBezTo>
                  <a:cubicBezTo>
                    <a:pt x="77" y="66"/>
                    <a:pt x="79" y="66"/>
                    <a:pt x="79" y="66"/>
                  </a:cubicBezTo>
                  <a:cubicBezTo>
                    <a:pt x="79" y="66"/>
                    <a:pt x="79" y="65"/>
                    <a:pt x="79" y="65"/>
                  </a:cubicBezTo>
                  <a:cubicBezTo>
                    <a:pt x="80" y="65"/>
                    <a:pt x="80" y="66"/>
                    <a:pt x="81" y="65"/>
                  </a:cubicBezTo>
                  <a:cubicBezTo>
                    <a:pt x="81" y="64"/>
                    <a:pt x="81" y="64"/>
                    <a:pt x="81" y="63"/>
                  </a:cubicBezTo>
                  <a:cubicBezTo>
                    <a:pt x="83" y="63"/>
                    <a:pt x="84" y="62"/>
                    <a:pt x="84" y="62"/>
                  </a:cubicBezTo>
                  <a:cubicBezTo>
                    <a:pt x="85" y="62"/>
                    <a:pt x="85" y="62"/>
                    <a:pt x="85" y="63"/>
                  </a:cubicBezTo>
                  <a:cubicBezTo>
                    <a:pt x="86" y="62"/>
                    <a:pt x="86" y="61"/>
                    <a:pt x="88" y="62"/>
                  </a:cubicBezTo>
                  <a:cubicBezTo>
                    <a:pt x="89" y="61"/>
                    <a:pt x="87" y="61"/>
                    <a:pt x="87" y="61"/>
                  </a:cubicBezTo>
                  <a:cubicBezTo>
                    <a:pt x="87" y="60"/>
                    <a:pt x="90" y="60"/>
                    <a:pt x="90" y="60"/>
                  </a:cubicBezTo>
                  <a:cubicBezTo>
                    <a:pt x="90" y="59"/>
                    <a:pt x="87" y="58"/>
                    <a:pt x="89" y="57"/>
                  </a:cubicBezTo>
                  <a:cubicBezTo>
                    <a:pt x="85" y="58"/>
                    <a:pt x="91" y="56"/>
                    <a:pt x="84" y="57"/>
                  </a:cubicBezTo>
                  <a:cubicBezTo>
                    <a:pt x="84" y="55"/>
                    <a:pt x="87" y="55"/>
                    <a:pt x="90" y="55"/>
                  </a:cubicBezTo>
                  <a:cubicBezTo>
                    <a:pt x="90" y="55"/>
                    <a:pt x="88" y="55"/>
                    <a:pt x="88" y="54"/>
                  </a:cubicBezTo>
                  <a:cubicBezTo>
                    <a:pt x="88" y="54"/>
                    <a:pt x="87" y="54"/>
                    <a:pt x="86" y="54"/>
                  </a:cubicBezTo>
                  <a:cubicBezTo>
                    <a:pt x="86" y="54"/>
                    <a:pt x="86" y="53"/>
                    <a:pt x="86" y="53"/>
                  </a:cubicBezTo>
                  <a:cubicBezTo>
                    <a:pt x="86" y="53"/>
                    <a:pt x="84" y="52"/>
                    <a:pt x="83" y="52"/>
                  </a:cubicBezTo>
                  <a:cubicBezTo>
                    <a:pt x="82" y="52"/>
                    <a:pt x="81" y="51"/>
                    <a:pt x="80" y="50"/>
                  </a:cubicBezTo>
                  <a:cubicBezTo>
                    <a:pt x="79" y="51"/>
                    <a:pt x="78" y="51"/>
                    <a:pt x="77" y="50"/>
                  </a:cubicBezTo>
                  <a:cubicBezTo>
                    <a:pt x="76" y="50"/>
                    <a:pt x="76" y="51"/>
                    <a:pt x="76" y="51"/>
                  </a:cubicBezTo>
                  <a:cubicBezTo>
                    <a:pt x="75" y="51"/>
                    <a:pt x="73" y="51"/>
                    <a:pt x="71" y="51"/>
                  </a:cubicBezTo>
                  <a:cubicBezTo>
                    <a:pt x="68" y="49"/>
                    <a:pt x="70" y="48"/>
                    <a:pt x="71" y="46"/>
                  </a:cubicBezTo>
                  <a:cubicBezTo>
                    <a:pt x="71" y="45"/>
                    <a:pt x="70" y="45"/>
                    <a:pt x="70" y="44"/>
                  </a:cubicBezTo>
                  <a:cubicBezTo>
                    <a:pt x="69" y="44"/>
                    <a:pt x="70" y="45"/>
                    <a:pt x="69" y="45"/>
                  </a:cubicBezTo>
                  <a:cubicBezTo>
                    <a:pt x="67" y="45"/>
                    <a:pt x="70" y="42"/>
                    <a:pt x="66" y="43"/>
                  </a:cubicBezTo>
                  <a:cubicBezTo>
                    <a:pt x="67" y="42"/>
                    <a:pt x="67" y="42"/>
                    <a:pt x="66" y="41"/>
                  </a:cubicBezTo>
                  <a:cubicBezTo>
                    <a:pt x="66" y="41"/>
                    <a:pt x="65" y="41"/>
                    <a:pt x="63" y="41"/>
                  </a:cubicBezTo>
                  <a:cubicBezTo>
                    <a:pt x="63" y="40"/>
                    <a:pt x="63" y="39"/>
                    <a:pt x="62" y="38"/>
                  </a:cubicBezTo>
                  <a:cubicBezTo>
                    <a:pt x="62" y="38"/>
                    <a:pt x="59" y="38"/>
                    <a:pt x="60" y="36"/>
                  </a:cubicBezTo>
                  <a:cubicBezTo>
                    <a:pt x="59" y="37"/>
                    <a:pt x="58" y="36"/>
                    <a:pt x="57" y="36"/>
                  </a:cubicBezTo>
                  <a:cubicBezTo>
                    <a:pt x="57" y="36"/>
                    <a:pt x="56" y="36"/>
                    <a:pt x="55" y="36"/>
                  </a:cubicBezTo>
                  <a:cubicBezTo>
                    <a:pt x="54" y="35"/>
                    <a:pt x="47" y="35"/>
                    <a:pt x="45" y="34"/>
                  </a:cubicBezTo>
                  <a:cubicBezTo>
                    <a:pt x="41" y="35"/>
                    <a:pt x="33" y="33"/>
                    <a:pt x="31" y="34"/>
                  </a:cubicBezTo>
                  <a:cubicBezTo>
                    <a:pt x="29" y="35"/>
                    <a:pt x="29" y="34"/>
                    <a:pt x="28" y="34"/>
                  </a:cubicBezTo>
                  <a:cubicBezTo>
                    <a:pt x="25" y="34"/>
                    <a:pt x="23" y="35"/>
                    <a:pt x="21" y="35"/>
                  </a:cubicBezTo>
                  <a:cubicBezTo>
                    <a:pt x="21" y="35"/>
                    <a:pt x="20" y="34"/>
                    <a:pt x="20" y="34"/>
                  </a:cubicBezTo>
                  <a:cubicBezTo>
                    <a:pt x="19" y="34"/>
                    <a:pt x="18" y="34"/>
                    <a:pt x="17" y="34"/>
                  </a:cubicBezTo>
                  <a:cubicBezTo>
                    <a:pt x="17" y="34"/>
                    <a:pt x="16" y="33"/>
                    <a:pt x="15" y="33"/>
                  </a:cubicBezTo>
                  <a:cubicBezTo>
                    <a:pt x="15" y="32"/>
                    <a:pt x="17" y="33"/>
                    <a:pt x="18" y="32"/>
                  </a:cubicBezTo>
                  <a:cubicBezTo>
                    <a:pt x="18" y="32"/>
                    <a:pt x="15" y="31"/>
                    <a:pt x="20" y="31"/>
                  </a:cubicBezTo>
                  <a:cubicBezTo>
                    <a:pt x="18" y="30"/>
                    <a:pt x="11" y="32"/>
                    <a:pt x="9" y="30"/>
                  </a:cubicBezTo>
                  <a:cubicBezTo>
                    <a:pt x="11" y="28"/>
                    <a:pt x="17" y="31"/>
                    <a:pt x="21" y="29"/>
                  </a:cubicBezTo>
                  <a:cubicBezTo>
                    <a:pt x="19" y="27"/>
                    <a:pt x="12" y="28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8" y="28"/>
                    <a:pt x="8" y="27"/>
                    <a:pt x="8" y="27"/>
                  </a:cubicBezTo>
                  <a:cubicBezTo>
                    <a:pt x="4" y="27"/>
                    <a:pt x="2" y="26"/>
                    <a:pt x="0" y="26"/>
                  </a:cubicBezTo>
                  <a:cubicBezTo>
                    <a:pt x="2" y="22"/>
                    <a:pt x="10" y="23"/>
                    <a:pt x="15" y="23"/>
                  </a:cubicBezTo>
                  <a:cubicBezTo>
                    <a:pt x="16" y="23"/>
                    <a:pt x="16" y="23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20" y="21"/>
                    <a:pt x="24" y="22"/>
                    <a:pt x="26" y="21"/>
                  </a:cubicBezTo>
                  <a:cubicBezTo>
                    <a:pt x="27" y="21"/>
                    <a:pt x="26" y="21"/>
                    <a:pt x="27" y="20"/>
                  </a:cubicBezTo>
                  <a:cubicBezTo>
                    <a:pt x="27" y="20"/>
                    <a:pt x="29" y="20"/>
                    <a:pt x="30" y="20"/>
                  </a:cubicBezTo>
                  <a:cubicBezTo>
                    <a:pt x="31" y="19"/>
                    <a:pt x="31" y="19"/>
                    <a:pt x="33" y="18"/>
                  </a:cubicBezTo>
                  <a:cubicBezTo>
                    <a:pt x="34" y="17"/>
                    <a:pt x="29" y="18"/>
                    <a:pt x="31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8" y="17"/>
                    <a:pt x="24" y="16"/>
                    <a:pt x="21" y="17"/>
                  </a:cubicBezTo>
                  <a:cubicBezTo>
                    <a:pt x="20" y="16"/>
                    <a:pt x="23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4" y="15"/>
                    <a:pt x="25" y="16"/>
                    <a:pt x="26" y="15"/>
                  </a:cubicBezTo>
                  <a:cubicBezTo>
                    <a:pt x="26" y="15"/>
                    <a:pt x="27" y="14"/>
                    <a:pt x="27" y="14"/>
                  </a:cubicBezTo>
                  <a:cubicBezTo>
                    <a:pt x="28" y="14"/>
                    <a:pt x="27" y="15"/>
                    <a:pt x="28" y="15"/>
                  </a:cubicBezTo>
                  <a:cubicBezTo>
                    <a:pt x="28" y="15"/>
                    <a:pt x="31" y="15"/>
                    <a:pt x="31" y="13"/>
                  </a:cubicBezTo>
                  <a:cubicBezTo>
                    <a:pt x="32" y="13"/>
                    <a:pt x="33" y="14"/>
                    <a:pt x="35" y="14"/>
                  </a:cubicBezTo>
                  <a:cubicBezTo>
                    <a:pt x="36" y="14"/>
                    <a:pt x="35" y="13"/>
                    <a:pt x="35" y="13"/>
                  </a:cubicBezTo>
                  <a:cubicBezTo>
                    <a:pt x="35" y="13"/>
                    <a:pt x="37" y="13"/>
                    <a:pt x="37" y="12"/>
                  </a:cubicBezTo>
                  <a:cubicBezTo>
                    <a:pt x="39" y="12"/>
                    <a:pt x="41" y="12"/>
                    <a:pt x="44" y="12"/>
                  </a:cubicBezTo>
                  <a:cubicBezTo>
                    <a:pt x="46" y="12"/>
                    <a:pt x="44" y="10"/>
                    <a:pt x="45" y="9"/>
                  </a:cubicBezTo>
                  <a:cubicBezTo>
                    <a:pt x="48" y="9"/>
                    <a:pt x="51" y="10"/>
                    <a:pt x="54" y="9"/>
                  </a:cubicBezTo>
                  <a:cubicBezTo>
                    <a:pt x="54" y="9"/>
                    <a:pt x="53" y="9"/>
                    <a:pt x="52" y="9"/>
                  </a:cubicBezTo>
                  <a:cubicBezTo>
                    <a:pt x="53" y="8"/>
                    <a:pt x="57" y="8"/>
                    <a:pt x="58" y="8"/>
                  </a:cubicBezTo>
                  <a:cubicBezTo>
                    <a:pt x="61" y="7"/>
                    <a:pt x="68" y="7"/>
                    <a:pt x="74" y="7"/>
                  </a:cubicBezTo>
                  <a:cubicBezTo>
                    <a:pt x="76" y="7"/>
                    <a:pt x="76" y="7"/>
                    <a:pt x="77" y="7"/>
                  </a:cubicBezTo>
                  <a:cubicBezTo>
                    <a:pt x="80" y="7"/>
                    <a:pt x="82" y="7"/>
                    <a:pt x="84" y="7"/>
                  </a:cubicBezTo>
                  <a:cubicBezTo>
                    <a:pt x="83" y="7"/>
                    <a:pt x="85" y="8"/>
                    <a:pt x="85" y="8"/>
                  </a:cubicBezTo>
                  <a:cubicBezTo>
                    <a:pt x="87" y="7"/>
                    <a:pt x="85" y="8"/>
                    <a:pt x="88" y="9"/>
                  </a:cubicBezTo>
                  <a:cubicBezTo>
                    <a:pt x="90" y="9"/>
                    <a:pt x="86" y="8"/>
                    <a:pt x="91" y="8"/>
                  </a:cubicBezTo>
                  <a:cubicBezTo>
                    <a:pt x="89" y="7"/>
                    <a:pt x="93" y="6"/>
                    <a:pt x="88" y="6"/>
                  </a:cubicBezTo>
                  <a:cubicBezTo>
                    <a:pt x="89" y="5"/>
                    <a:pt x="96" y="4"/>
                    <a:pt x="96" y="6"/>
                  </a:cubicBezTo>
                  <a:cubicBezTo>
                    <a:pt x="99" y="6"/>
                    <a:pt x="99" y="5"/>
                    <a:pt x="101" y="6"/>
                  </a:cubicBezTo>
                  <a:cubicBezTo>
                    <a:pt x="102" y="6"/>
                    <a:pt x="103" y="6"/>
                    <a:pt x="104" y="7"/>
                  </a:cubicBezTo>
                  <a:cubicBezTo>
                    <a:pt x="105" y="7"/>
                    <a:pt x="108" y="7"/>
                    <a:pt x="112" y="8"/>
                  </a:cubicBezTo>
                  <a:cubicBezTo>
                    <a:pt x="112" y="7"/>
                    <a:pt x="111" y="7"/>
                    <a:pt x="110" y="7"/>
                  </a:cubicBezTo>
                  <a:cubicBezTo>
                    <a:pt x="110" y="7"/>
                    <a:pt x="111" y="6"/>
                    <a:pt x="113" y="6"/>
                  </a:cubicBezTo>
                  <a:cubicBezTo>
                    <a:pt x="111" y="5"/>
                    <a:pt x="107" y="5"/>
                    <a:pt x="104" y="5"/>
                  </a:cubicBezTo>
                  <a:cubicBezTo>
                    <a:pt x="104" y="3"/>
                    <a:pt x="108" y="4"/>
                    <a:pt x="111" y="4"/>
                  </a:cubicBezTo>
                  <a:cubicBezTo>
                    <a:pt x="111" y="3"/>
                    <a:pt x="109" y="3"/>
                    <a:pt x="108" y="3"/>
                  </a:cubicBezTo>
                  <a:cubicBezTo>
                    <a:pt x="110" y="1"/>
                    <a:pt x="114" y="3"/>
                    <a:pt x="117" y="3"/>
                  </a:cubicBezTo>
                  <a:cubicBezTo>
                    <a:pt x="119" y="3"/>
                    <a:pt x="119" y="2"/>
                    <a:pt x="121" y="2"/>
                  </a:cubicBezTo>
                  <a:cubicBezTo>
                    <a:pt x="126" y="2"/>
                    <a:pt x="129" y="3"/>
                    <a:pt x="133" y="2"/>
                  </a:cubicBezTo>
                  <a:cubicBezTo>
                    <a:pt x="134" y="2"/>
                    <a:pt x="136" y="2"/>
                    <a:pt x="139" y="2"/>
                  </a:cubicBezTo>
                  <a:cubicBezTo>
                    <a:pt x="140" y="2"/>
                    <a:pt x="139" y="1"/>
                    <a:pt x="140" y="0"/>
                  </a:cubicBezTo>
                  <a:cubicBezTo>
                    <a:pt x="141" y="0"/>
                    <a:pt x="143" y="0"/>
                    <a:pt x="145" y="0"/>
                  </a:cubicBezTo>
                  <a:cubicBezTo>
                    <a:pt x="146" y="0"/>
                    <a:pt x="146" y="0"/>
                    <a:pt x="148" y="0"/>
                  </a:cubicBezTo>
                  <a:cubicBezTo>
                    <a:pt x="150" y="0"/>
                    <a:pt x="152" y="1"/>
                    <a:pt x="156" y="0"/>
                  </a:cubicBezTo>
                  <a:cubicBezTo>
                    <a:pt x="159" y="0"/>
                    <a:pt x="166" y="0"/>
                    <a:pt x="171" y="0"/>
                  </a:cubicBezTo>
                  <a:cubicBezTo>
                    <a:pt x="173" y="0"/>
                    <a:pt x="173" y="0"/>
                    <a:pt x="174" y="0"/>
                  </a:cubicBezTo>
                  <a:cubicBezTo>
                    <a:pt x="180" y="1"/>
                    <a:pt x="185" y="0"/>
                    <a:pt x="185" y="2"/>
                  </a:cubicBezTo>
                  <a:cubicBezTo>
                    <a:pt x="188" y="3"/>
                    <a:pt x="188" y="2"/>
                    <a:pt x="190" y="2"/>
                  </a:cubicBezTo>
                  <a:cubicBezTo>
                    <a:pt x="190" y="3"/>
                    <a:pt x="194" y="3"/>
                    <a:pt x="195" y="4"/>
                  </a:cubicBezTo>
                  <a:cubicBezTo>
                    <a:pt x="198" y="4"/>
                    <a:pt x="198" y="3"/>
                    <a:pt x="200" y="3"/>
                  </a:cubicBezTo>
                  <a:cubicBezTo>
                    <a:pt x="199" y="5"/>
                    <a:pt x="204" y="4"/>
                    <a:pt x="206" y="4"/>
                  </a:cubicBezTo>
                  <a:cubicBezTo>
                    <a:pt x="204" y="5"/>
                    <a:pt x="204" y="5"/>
                    <a:pt x="205" y="6"/>
                  </a:cubicBezTo>
                  <a:cubicBezTo>
                    <a:pt x="204" y="6"/>
                    <a:pt x="203" y="6"/>
                    <a:pt x="203" y="7"/>
                  </a:cubicBezTo>
                  <a:cubicBezTo>
                    <a:pt x="193" y="7"/>
                    <a:pt x="180" y="7"/>
                    <a:pt x="17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0" y="8"/>
                    <a:pt x="171" y="8"/>
                    <a:pt x="171" y="8"/>
                  </a:cubicBezTo>
                  <a:cubicBezTo>
                    <a:pt x="172" y="7"/>
                    <a:pt x="170" y="7"/>
                    <a:pt x="169" y="7"/>
                  </a:cubicBezTo>
                  <a:cubicBezTo>
                    <a:pt x="169" y="7"/>
                    <a:pt x="170" y="8"/>
                    <a:pt x="169" y="8"/>
                  </a:cubicBezTo>
                  <a:cubicBezTo>
                    <a:pt x="168" y="8"/>
                    <a:pt x="165" y="8"/>
                    <a:pt x="16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82"/>
            <p:cNvSpPr/>
            <p:nvPr/>
          </p:nvSpPr>
          <p:spPr bwMode="auto">
            <a:xfrm>
              <a:off x="2774950" y="3384550"/>
              <a:ext cx="449263" cy="119063"/>
            </a:xfrm>
            <a:custGeom>
              <a:avLst/>
              <a:gdLst>
                <a:gd name="T0" fmla="*/ 112 w 120"/>
                <a:gd name="T1" fmla="*/ 3 h 32"/>
                <a:gd name="T2" fmla="*/ 119 w 120"/>
                <a:gd name="T3" fmla="*/ 5 h 32"/>
                <a:gd name="T4" fmla="*/ 116 w 120"/>
                <a:gd name="T5" fmla="*/ 6 h 32"/>
                <a:gd name="T6" fmla="*/ 111 w 120"/>
                <a:gd name="T7" fmla="*/ 7 h 32"/>
                <a:gd name="T8" fmla="*/ 97 w 120"/>
                <a:gd name="T9" fmla="*/ 9 h 32"/>
                <a:gd name="T10" fmla="*/ 103 w 120"/>
                <a:gd name="T11" fmla="*/ 10 h 32"/>
                <a:gd name="T12" fmla="*/ 91 w 120"/>
                <a:gd name="T13" fmla="*/ 12 h 32"/>
                <a:gd name="T14" fmla="*/ 87 w 120"/>
                <a:gd name="T15" fmla="*/ 13 h 32"/>
                <a:gd name="T16" fmla="*/ 81 w 120"/>
                <a:gd name="T17" fmla="*/ 14 h 32"/>
                <a:gd name="T18" fmla="*/ 71 w 120"/>
                <a:gd name="T19" fmla="*/ 16 h 32"/>
                <a:gd name="T20" fmla="*/ 68 w 120"/>
                <a:gd name="T21" fmla="*/ 18 h 32"/>
                <a:gd name="T22" fmla="*/ 61 w 120"/>
                <a:gd name="T23" fmla="*/ 18 h 32"/>
                <a:gd name="T24" fmla="*/ 65 w 120"/>
                <a:gd name="T25" fmla="*/ 21 h 32"/>
                <a:gd name="T26" fmla="*/ 58 w 120"/>
                <a:gd name="T27" fmla="*/ 24 h 32"/>
                <a:gd name="T28" fmla="*/ 53 w 120"/>
                <a:gd name="T29" fmla="*/ 25 h 32"/>
                <a:gd name="T30" fmla="*/ 44 w 120"/>
                <a:gd name="T31" fmla="*/ 28 h 32"/>
                <a:gd name="T32" fmla="*/ 47 w 120"/>
                <a:gd name="T33" fmla="*/ 30 h 32"/>
                <a:gd name="T34" fmla="*/ 39 w 120"/>
                <a:gd name="T35" fmla="*/ 31 h 32"/>
                <a:gd name="T36" fmla="*/ 24 w 120"/>
                <a:gd name="T37" fmla="*/ 30 h 32"/>
                <a:gd name="T38" fmla="*/ 20 w 120"/>
                <a:gd name="T39" fmla="*/ 30 h 32"/>
                <a:gd name="T40" fmla="*/ 13 w 120"/>
                <a:gd name="T41" fmla="*/ 28 h 32"/>
                <a:gd name="T42" fmla="*/ 20 w 120"/>
                <a:gd name="T43" fmla="*/ 25 h 32"/>
                <a:gd name="T44" fmla="*/ 27 w 120"/>
                <a:gd name="T45" fmla="*/ 25 h 32"/>
                <a:gd name="T46" fmla="*/ 14 w 120"/>
                <a:gd name="T47" fmla="*/ 24 h 32"/>
                <a:gd name="T48" fmla="*/ 22 w 120"/>
                <a:gd name="T49" fmla="*/ 21 h 32"/>
                <a:gd name="T50" fmla="*/ 28 w 120"/>
                <a:gd name="T51" fmla="*/ 21 h 32"/>
                <a:gd name="T52" fmla="*/ 28 w 120"/>
                <a:gd name="T53" fmla="*/ 19 h 32"/>
                <a:gd name="T54" fmla="*/ 26 w 120"/>
                <a:gd name="T55" fmla="*/ 16 h 32"/>
                <a:gd name="T56" fmla="*/ 22 w 120"/>
                <a:gd name="T57" fmla="*/ 15 h 32"/>
                <a:gd name="T58" fmla="*/ 32 w 120"/>
                <a:gd name="T59" fmla="*/ 15 h 32"/>
                <a:gd name="T60" fmla="*/ 36 w 120"/>
                <a:gd name="T61" fmla="*/ 14 h 32"/>
                <a:gd name="T62" fmla="*/ 44 w 120"/>
                <a:gd name="T63" fmla="*/ 11 h 32"/>
                <a:gd name="T64" fmla="*/ 27 w 120"/>
                <a:gd name="T65" fmla="*/ 12 h 32"/>
                <a:gd name="T66" fmla="*/ 16 w 120"/>
                <a:gd name="T67" fmla="*/ 11 h 32"/>
                <a:gd name="T68" fmla="*/ 4 w 120"/>
                <a:gd name="T69" fmla="*/ 10 h 32"/>
                <a:gd name="T70" fmla="*/ 2 w 120"/>
                <a:gd name="T71" fmla="*/ 7 h 32"/>
                <a:gd name="T72" fmla="*/ 22 w 120"/>
                <a:gd name="T73" fmla="*/ 4 h 32"/>
                <a:gd name="T74" fmla="*/ 35 w 120"/>
                <a:gd name="T75" fmla="*/ 3 h 32"/>
                <a:gd name="T76" fmla="*/ 52 w 120"/>
                <a:gd name="T77" fmla="*/ 1 h 32"/>
                <a:gd name="T78" fmla="*/ 69 w 120"/>
                <a:gd name="T79" fmla="*/ 1 h 32"/>
                <a:gd name="T80" fmla="*/ 78 w 120"/>
                <a:gd name="T81" fmla="*/ 1 h 32"/>
                <a:gd name="T82" fmla="*/ 95 w 120"/>
                <a:gd name="T83" fmla="*/ 1 h 32"/>
                <a:gd name="T84" fmla="*/ 112 w 120"/>
                <a:gd name="T8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32">
                  <a:moveTo>
                    <a:pt x="112" y="1"/>
                  </a:moveTo>
                  <a:cubicBezTo>
                    <a:pt x="110" y="2"/>
                    <a:pt x="112" y="2"/>
                    <a:pt x="112" y="3"/>
                  </a:cubicBezTo>
                  <a:cubicBezTo>
                    <a:pt x="114" y="3"/>
                    <a:pt x="117" y="3"/>
                    <a:pt x="120" y="3"/>
                  </a:cubicBezTo>
                  <a:cubicBezTo>
                    <a:pt x="120" y="4"/>
                    <a:pt x="118" y="4"/>
                    <a:pt x="119" y="5"/>
                  </a:cubicBezTo>
                  <a:cubicBezTo>
                    <a:pt x="118" y="5"/>
                    <a:pt x="116" y="5"/>
                    <a:pt x="116" y="5"/>
                  </a:cubicBezTo>
                  <a:cubicBezTo>
                    <a:pt x="115" y="5"/>
                    <a:pt x="116" y="6"/>
                    <a:pt x="116" y="6"/>
                  </a:cubicBezTo>
                  <a:cubicBezTo>
                    <a:pt x="114" y="7"/>
                    <a:pt x="112" y="7"/>
                    <a:pt x="112" y="6"/>
                  </a:cubicBezTo>
                  <a:cubicBezTo>
                    <a:pt x="110" y="6"/>
                    <a:pt x="111" y="7"/>
                    <a:pt x="111" y="7"/>
                  </a:cubicBezTo>
                  <a:cubicBezTo>
                    <a:pt x="110" y="7"/>
                    <a:pt x="107" y="7"/>
                    <a:pt x="107" y="8"/>
                  </a:cubicBezTo>
                  <a:cubicBezTo>
                    <a:pt x="103" y="7"/>
                    <a:pt x="99" y="7"/>
                    <a:pt x="97" y="9"/>
                  </a:cubicBezTo>
                  <a:cubicBezTo>
                    <a:pt x="98" y="10"/>
                    <a:pt x="102" y="9"/>
                    <a:pt x="103" y="8"/>
                  </a:cubicBezTo>
                  <a:cubicBezTo>
                    <a:pt x="104" y="8"/>
                    <a:pt x="102" y="9"/>
                    <a:pt x="103" y="10"/>
                  </a:cubicBezTo>
                  <a:cubicBezTo>
                    <a:pt x="99" y="10"/>
                    <a:pt x="97" y="10"/>
                    <a:pt x="94" y="11"/>
                  </a:cubicBezTo>
                  <a:cubicBezTo>
                    <a:pt x="92" y="11"/>
                    <a:pt x="91" y="11"/>
                    <a:pt x="91" y="12"/>
                  </a:cubicBezTo>
                  <a:cubicBezTo>
                    <a:pt x="90" y="12"/>
                    <a:pt x="89" y="12"/>
                    <a:pt x="88" y="12"/>
                  </a:cubicBezTo>
                  <a:cubicBezTo>
                    <a:pt x="87" y="12"/>
                    <a:pt x="88" y="13"/>
                    <a:pt x="87" y="13"/>
                  </a:cubicBezTo>
                  <a:cubicBezTo>
                    <a:pt x="86" y="13"/>
                    <a:pt x="84" y="13"/>
                    <a:pt x="84" y="13"/>
                  </a:cubicBezTo>
                  <a:cubicBezTo>
                    <a:pt x="84" y="14"/>
                    <a:pt x="81" y="14"/>
                    <a:pt x="81" y="14"/>
                  </a:cubicBezTo>
                  <a:cubicBezTo>
                    <a:pt x="81" y="15"/>
                    <a:pt x="78" y="15"/>
                    <a:pt x="77" y="15"/>
                  </a:cubicBezTo>
                  <a:cubicBezTo>
                    <a:pt x="76" y="16"/>
                    <a:pt x="73" y="16"/>
                    <a:pt x="71" y="16"/>
                  </a:cubicBezTo>
                  <a:cubicBezTo>
                    <a:pt x="71" y="16"/>
                    <a:pt x="71" y="17"/>
                    <a:pt x="70" y="17"/>
                  </a:cubicBezTo>
                  <a:cubicBezTo>
                    <a:pt x="68" y="17"/>
                    <a:pt x="69" y="17"/>
                    <a:pt x="68" y="18"/>
                  </a:cubicBezTo>
                  <a:cubicBezTo>
                    <a:pt x="68" y="18"/>
                    <a:pt x="67" y="18"/>
                    <a:pt x="67" y="18"/>
                  </a:cubicBezTo>
                  <a:cubicBezTo>
                    <a:pt x="66" y="18"/>
                    <a:pt x="64" y="19"/>
                    <a:pt x="61" y="18"/>
                  </a:cubicBezTo>
                  <a:cubicBezTo>
                    <a:pt x="61" y="19"/>
                    <a:pt x="65" y="19"/>
                    <a:pt x="61" y="19"/>
                  </a:cubicBezTo>
                  <a:cubicBezTo>
                    <a:pt x="62" y="20"/>
                    <a:pt x="66" y="19"/>
                    <a:pt x="65" y="21"/>
                  </a:cubicBezTo>
                  <a:cubicBezTo>
                    <a:pt x="63" y="20"/>
                    <a:pt x="63" y="21"/>
                    <a:pt x="63" y="23"/>
                  </a:cubicBezTo>
                  <a:cubicBezTo>
                    <a:pt x="61" y="21"/>
                    <a:pt x="60" y="23"/>
                    <a:pt x="58" y="24"/>
                  </a:cubicBezTo>
                  <a:cubicBezTo>
                    <a:pt x="56" y="24"/>
                    <a:pt x="53" y="24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0" y="26"/>
                    <a:pt x="52" y="26"/>
                  </a:cubicBezTo>
                  <a:cubicBezTo>
                    <a:pt x="51" y="27"/>
                    <a:pt x="45" y="27"/>
                    <a:pt x="44" y="28"/>
                  </a:cubicBezTo>
                  <a:cubicBezTo>
                    <a:pt x="46" y="29"/>
                    <a:pt x="49" y="29"/>
                    <a:pt x="52" y="29"/>
                  </a:cubicBezTo>
                  <a:cubicBezTo>
                    <a:pt x="53" y="31"/>
                    <a:pt x="47" y="29"/>
                    <a:pt x="47" y="30"/>
                  </a:cubicBezTo>
                  <a:cubicBezTo>
                    <a:pt x="47" y="31"/>
                    <a:pt x="46" y="30"/>
                    <a:pt x="45" y="30"/>
                  </a:cubicBezTo>
                  <a:cubicBezTo>
                    <a:pt x="43" y="30"/>
                    <a:pt x="42" y="32"/>
                    <a:pt x="39" y="31"/>
                  </a:cubicBezTo>
                  <a:cubicBezTo>
                    <a:pt x="39" y="31"/>
                    <a:pt x="37" y="31"/>
                    <a:pt x="37" y="30"/>
                  </a:cubicBezTo>
                  <a:cubicBezTo>
                    <a:pt x="32" y="30"/>
                    <a:pt x="29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1" y="30"/>
                    <a:pt x="20" y="30"/>
                  </a:cubicBezTo>
                  <a:cubicBezTo>
                    <a:pt x="15" y="31"/>
                    <a:pt x="11" y="30"/>
                    <a:pt x="6" y="29"/>
                  </a:cubicBezTo>
                  <a:cubicBezTo>
                    <a:pt x="7" y="29"/>
                    <a:pt x="9" y="28"/>
                    <a:pt x="13" y="28"/>
                  </a:cubicBezTo>
                  <a:cubicBezTo>
                    <a:pt x="15" y="28"/>
                    <a:pt x="13" y="26"/>
                    <a:pt x="15" y="26"/>
                  </a:cubicBezTo>
                  <a:cubicBezTo>
                    <a:pt x="17" y="26"/>
                    <a:pt x="17" y="25"/>
                    <a:pt x="20" y="25"/>
                  </a:cubicBezTo>
                  <a:cubicBezTo>
                    <a:pt x="19" y="27"/>
                    <a:pt x="23" y="27"/>
                    <a:pt x="26" y="27"/>
                  </a:cubicBezTo>
                  <a:cubicBezTo>
                    <a:pt x="29" y="26"/>
                    <a:pt x="25" y="26"/>
                    <a:pt x="27" y="25"/>
                  </a:cubicBezTo>
                  <a:cubicBezTo>
                    <a:pt x="27" y="24"/>
                    <a:pt x="22" y="25"/>
                    <a:pt x="23" y="23"/>
                  </a:cubicBezTo>
                  <a:cubicBezTo>
                    <a:pt x="19" y="24"/>
                    <a:pt x="18" y="24"/>
                    <a:pt x="14" y="24"/>
                  </a:cubicBezTo>
                  <a:cubicBezTo>
                    <a:pt x="14" y="23"/>
                    <a:pt x="16" y="22"/>
                    <a:pt x="19" y="22"/>
                  </a:cubicBezTo>
                  <a:cubicBezTo>
                    <a:pt x="20" y="22"/>
                    <a:pt x="21" y="21"/>
                    <a:pt x="22" y="21"/>
                  </a:cubicBezTo>
                  <a:cubicBezTo>
                    <a:pt x="23" y="21"/>
                    <a:pt x="23" y="21"/>
                    <a:pt x="23" y="20"/>
                  </a:cubicBezTo>
                  <a:cubicBezTo>
                    <a:pt x="26" y="20"/>
                    <a:pt x="27" y="20"/>
                    <a:pt x="28" y="21"/>
                  </a:cubicBezTo>
                  <a:cubicBezTo>
                    <a:pt x="30" y="20"/>
                    <a:pt x="31" y="20"/>
                    <a:pt x="31" y="19"/>
                  </a:cubicBezTo>
                  <a:cubicBezTo>
                    <a:pt x="31" y="19"/>
                    <a:pt x="29" y="19"/>
                    <a:pt x="28" y="19"/>
                  </a:cubicBezTo>
                  <a:cubicBezTo>
                    <a:pt x="28" y="19"/>
                    <a:pt x="28" y="18"/>
                    <a:pt x="27" y="17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6" y="17"/>
                    <a:pt x="25" y="17"/>
                    <a:pt x="23" y="17"/>
                  </a:cubicBezTo>
                  <a:cubicBezTo>
                    <a:pt x="24" y="16"/>
                    <a:pt x="23" y="15"/>
                    <a:pt x="22" y="15"/>
                  </a:cubicBezTo>
                  <a:cubicBezTo>
                    <a:pt x="22" y="15"/>
                    <a:pt x="23" y="14"/>
                    <a:pt x="26" y="14"/>
                  </a:cubicBezTo>
                  <a:cubicBezTo>
                    <a:pt x="29" y="14"/>
                    <a:pt x="28" y="16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7" y="16"/>
                    <a:pt x="35" y="14"/>
                    <a:pt x="36" y="14"/>
                  </a:cubicBezTo>
                  <a:cubicBezTo>
                    <a:pt x="41" y="13"/>
                    <a:pt x="46" y="13"/>
                    <a:pt x="48" y="11"/>
                  </a:cubicBezTo>
                  <a:cubicBezTo>
                    <a:pt x="48" y="10"/>
                    <a:pt x="47" y="12"/>
                    <a:pt x="44" y="11"/>
                  </a:cubicBezTo>
                  <a:cubicBezTo>
                    <a:pt x="43" y="12"/>
                    <a:pt x="40" y="12"/>
                    <a:pt x="39" y="12"/>
                  </a:cubicBezTo>
                  <a:cubicBezTo>
                    <a:pt x="37" y="12"/>
                    <a:pt x="32" y="13"/>
                    <a:pt x="27" y="12"/>
                  </a:cubicBezTo>
                  <a:cubicBezTo>
                    <a:pt x="25" y="12"/>
                    <a:pt x="24" y="12"/>
                    <a:pt x="21" y="12"/>
                  </a:cubicBezTo>
                  <a:cubicBezTo>
                    <a:pt x="20" y="11"/>
                    <a:pt x="17" y="13"/>
                    <a:pt x="16" y="11"/>
                  </a:cubicBezTo>
                  <a:cubicBezTo>
                    <a:pt x="14" y="12"/>
                    <a:pt x="11" y="11"/>
                    <a:pt x="8" y="11"/>
                  </a:cubicBezTo>
                  <a:cubicBezTo>
                    <a:pt x="9" y="9"/>
                    <a:pt x="4" y="10"/>
                    <a:pt x="4" y="10"/>
                  </a:cubicBezTo>
                  <a:cubicBezTo>
                    <a:pt x="3" y="8"/>
                    <a:pt x="6" y="9"/>
                    <a:pt x="7" y="8"/>
                  </a:cubicBezTo>
                  <a:cubicBezTo>
                    <a:pt x="7" y="7"/>
                    <a:pt x="0" y="9"/>
                    <a:pt x="2" y="7"/>
                  </a:cubicBezTo>
                  <a:cubicBezTo>
                    <a:pt x="6" y="6"/>
                    <a:pt x="13" y="6"/>
                    <a:pt x="21" y="5"/>
                  </a:cubicBezTo>
                  <a:cubicBezTo>
                    <a:pt x="21" y="5"/>
                    <a:pt x="21" y="5"/>
                    <a:pt x="22" y="4"/>
                  </a:cubicBezTo>
                  <a:cubicBezTo>
                    <a:pt x="27" y="5"/>
                    <a:pt x="30" y="4"/>
                    <a:pt x="33" y="4"/>
                  </a:cubicBezTo>
                  <a:cubicBezTo>
                    <a:pt x="34" y="4"/>
                    <a:pt x="35" y="3"/>
                    <a:pt x="35" y="3"/>
                  </a:cubicBezTo>
                  <a:cubicBezTo>
                    <a:pt x="41" y="3"/>
                    <a:pt x="47" y="2"/>
                    <a:pt x="51" y="2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6" y="1"/>
                    <a:pt x="62" y="1"/>
                    <a:pt x="64" y="2"/>
                  </a:cubicBezTo>
                  <a:cubicBezTo>
                    <a:pt x="65" y="1"/>
                    <a:pt x="69" y="2"/>
                    <a:pt x="69" y="1"/>
                  </a:cubicBezTo>
                  <a:cubicBezTo>
                    <a:pt x="72" y="1"/>
                    <a:pt x="75" y="1"/>
                    <a:pt x="79" y="1"/>
                  </a:cubicBezTo>
                  <a:cubicBezTo>
                    <a:pt x="79" y="1"/>
                    <a:pt x="79" y="1"/>
                    <a:pt x="78" y="1"/>
                  </a:cubicBezTo>
                  <a:cubicBezTo>
                    <a:pt x="78" y="0"/>
                    <a:pt x="79" y="1"/>
                    <a:pt x="79" y="1"/>
                  </a:cubicBezTo>
                  <a:cubicBezTo>
                    <a:pt x="83" y="1"/>
                    <a:pt x="90" y="0"/>
                    <a:pt x="95" y="1"/>
                  </a:cubicBezTo>
                  <a:cubicBezTo>
                    <a:pt x="95" y="1"/>
                    <a:pt x="95" y="2"/>
                    <a:pt x="95" y="2"/>
                  </a:cubicBezTo>
                  <a:cubicBezTo>
                    <a:pt x="102" y="2"/>
                    <a:pt x="103" y="1"/>
                    <a:pt x="1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83"/>
            <p:cNvSpPr/>
            <p:nvPr/>
          </p:nvSpPr>
          <p:spPr bwMode="auto">
            <a:xfrm>
              <a:off x="4432300" y="3429000"/>
              <a:ext cx="130175" cy="22225"/>
            </a:xfrm>
            <a:custGeom>
              <a:avLst/>
              <a:gdLst>
                <a:gd name="T0" fmla="*/ 9 w 35"/>
                <a:gd name="T1" fmla="*/ 1 h 6"/>
                <a:gd name="T2" fmla="*/ 9 w 35"/>
                <a:gd name="T3" fmla="*/ 1 h 6"/>
                <a:gd name="T4" fmla="*/ 12 w 35"/>
                <a:gd name="T5" fmla="*/ 3 h 6"/>
                <a:gd name="T6" fmla="*/ 15 w 35"/>
                <a:gd name="T7" fmla="*/ 2 h 6"/>
                <a:gd name="T8" fmla="*/ 20 w 35"/>
                <a:gd name="T9" fmla="*/ 3 h 6"/>
                <a:gd name="T10" fmla="*/ 29 w 35"/>
                <a:gd name="T11" fmla="*/ 2 h 6"/>
                <a:gd name="T12" fmla="*/ 33 w 35"/>
                <a:gd name="T13" fmla="*/ 3 h 6"/>
                <a:gd name="T14" fmla="*/ 31 w 35"/>
                <a:gd name="T15" fmla="*/ 5 h 6"/>
                <a:gd name="T16" fmla="*/ 22 w 35"/>
                <a:gd name="T17" fmla="*/ 5 h 6"/>
                <a:gd name="T18" fmla="*/ 16 w 35"/>
                <a:gd name="T19" fmla="*/ 6 h 6"/>
                <a:gd name="T20" fmla="*/ 6 w 35"/>
                <a:gd name="T21" fmla="*/ 3 h 6"/>
                <a:gd name="T22" fmla="*/ 1 w 35"/>
                <a:gd name="T23" fmla="*/ 2 h 6"/>
                <a:gd name="T24" fmla="*/ 9 w 3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">
                  <a:moveTo>
                    <a:pt x="9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9" y="3"/>
                    <a:pt x="14" y="1"/>
                    <a:pt x="12" y="3"/>
                  </a:cubicBezTo>
                  <a:cubicBezTo>
                    <a:pt x="14" y="3"/>
                    <a:pt x="14" y="2"/>
                    <a:pt x="15" y="2"/>
                  </a:cubicBezTo>
                  <a:cubicBezTo>
                    <a:pt x="18" y="3"/>
                    <a:pt x="20" y="1"/>
                    <a:pt x="20" y="3"/>
                  </a:cubicBezTo>
                  <a:cubicBezTo>
                    <a:pt x="23" y="2"/>
                    <a:pt x="26" y="2"/>
                    <a:pt x="29" y="2"/>
                  </a:cubicBezTo>
                  <a:cubicBezTo>
                    <a:pt x="28" y="3"/>
                    <a:pt x="34" y="2"/>
                    <a:pt x="33" y="3"/>
                  </a:cubicBezTo>
                  <a:cubicBezTo>
                    <a:pt x="35" y="4"/>
                    <a:pt x="27" y="4"/>
                    <a:pt x="31" y="5"/>
                  </a:cubicBezTo>
                  <a:cubicBezTo>
                    <a:pt x="30" y="6"/>
                    <a:pt x="25" y="5"/>
                    <a:pt x="22" y="5"/>
                  </a:cubicBezTo>
                  <a:cubicBezTo>
                    <a:pt x="20" y="5"/>
                    <a:pt x="18" y="6"/>
                    <a:pt x="16" y="6"/>
                  </a:cubicBezTo>
                  <a:cubicBezTo>
                    <a:pt x="12" y="5"/>
                    <a:pt x="8" y="5"/>
                    <a:pt x="6" y="3"/>
                  </a:cubicBezTo>
                  <a:cubicBezTo>
                    <a:pt x="5" y="3"/>
                    <a:pt x="1" y="3"/>
                    <a:pt x="1" y="2"/>
                  </a:cubicBezTo>
                  <a:cubicBezTo>
                    <a:pt x="0" y="0"/>
                    <a:pt x="9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4"/>
            <p:cNvSpPr/>
            <p:nvPr/>
          </p:nvSpPr>
          <p:spPr bwMode="auto">
            <a:xfrm>
              <a:off x="2433638" y="3462338"/>
              <a:ext cx="55563" cy="7938"/>
            </a:xfrm>
            <a:custGeom>
              <a:avLst/>
              <a:gdLst>
                <a:gd name="T0" fmla="*/ 14 w 15"/>
                <a:gd name="T1" fmla="*/ 0 h 2"/>
                <a:gd name="T2" fmla="*/ 9 w 15"/>
                <a:gd name="T3" fmla="*/ 1 h 2"/>
                <a:gd name="T4" fmla="*/ 7 w 15"/>
                <a:gd name="T5" fmla="*/ 2 h 2"/>
                <a:gd name="T6" fmla="*/ 3 w 15"/>
                <a:gd name="T7" fmla="*/ 2 h 2"/>
                <a:gd name="T8" fmla="*/ 5 w 15"/>
                <a:gd name="T9" fmla="*/ 0 h 2"/>
                <a:gd name="T10" fmla="*/ 14 w 1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">
                  <a:moveTo>
                    <a:pt x="14" y="0"/>
                  </a:moveTo>
                  <a:cubicBezTo>
                    <a:pt x="15" y="1"/>
                    <a:pt x="11" y="1"/>
                    <a:pt x="9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2"/>
                    <a:pt x="3" y="1"/>
                    <a:pt x="3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1"/>
                    <a:pt x="11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5"/>
            <p:cNvSpPr/>
            <p:nvPr/>
          </p:nvSpPr>
          <p:spPr bwMode="auto">
            <a:xfrm>
              <a:off x="2665413" y="3462338"/>
              <a:ext cx="57150" cy="15875"/>
            </a:xfrm>
            <a:custGeom>
              <a:avLst/>
              <a:gdLst>
                <a:gd name="T0" fmla="*/ 7 w 15"/>
                <a:gd name="T1" fmla="*/ 0 h 4"/>
                <a:gd name="T2" fmla="*/ 5 w 15"/>
                <a:gd name="T3" fmla="*/ 0 h 4"/>
                <a:gd name="T4" fmla="*/ 10 w 15"/>
                <a:gd name="T5" fmla="*/ 2 h 4"/>
                <a:gd name="T6" fmla="*/ 12 w 15"/>
                <a:gd name="T7" fmla="*/ 1 h 4"/>
                <a:gd name="T8" fmla="*/ 6 w 15"/>
                <a:gd name="T9" fmla="*/ 4 h 4"/>
                <a:gd name="T10" fmla="*/ 0 w 15"/>
                <a:gd name="T11" fmla="*/ 1 h 4"/>
                <a:gd name="T12" fmla="*/ 7 w 1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2"/>
                    <a:pt x="11" y="0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5" y="3"/>
                    <a:pt x="7" y="3"/>
                    <a:pt x="6" y="4"/>
                  </a:cubicBezTo>
                  <a:cubicBezTo>
                    <a:pt x="3" y="3"/>
                    <a:pt x="4" y="1"/>
                    <a:pt x="0" y="1"/>
                  </a:cubicBezTo>
                  <a:cubicBezTo>
                    <a:pt x="1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86"/>
            <p:cNvSpPr>
              <a:spLocks noEditPoints="1"/>
            </p:cNvSpPr>
            <p:nvPr/>
          </p:nvSpPr>
          <p:spPr bwMode="auto">
            <a:xfrm>
              <a:off x="3884613" y="3481388"/>
              <a:ext cx="3138488" cy="1009650"/>
            </a:xfrm>
            <a:custGeom>
              <a:avLst/>
              <a:gdLst>
                <a:gd name="T0" fmla="*/ 497 w 837"/>
                <a:gd name="T1" fmla="*/ 19 h 269"/>
                <a:gd name="T2" fmla="*/ 587 w 837"/>
                <a:gd name="T3" fmla="*/ 19 h 269"/>
                <a:gd name="T4" fmla="*/ 662 w 837"/>
                <a:gd name="T5" fmla="*/ 22 h 269"/>
                <a:gd name="T6" fmla="*/ 760 w 837"/>
                <a:gd name="T7" fmla="*/ 30 h 269"/>
                <a:gd name="T8" fmla="*/ 837 w 837"/>
                <a:gd name="T9" fmla="*/ 42 h 269"/>
                <a:gd name="T10" fmla="*/ 788 w 837"/>
                <a:gd name="T11" fmla="*/ 48 h 269"/>
                <a:gd name="T12" fmla="*/ 726 w 837"/>
                <a:gd name="T13" fmla="*/ 71 h 269"/>
                <a:gd name="T14" fmla="*/ 701 w 837"/>
                <a:gd name="T15" fmla="*/ 78 h 269"/>
                <a:gd name="T16" fmla="*/ 734 w 837"/>
                <a:gd name="T17" fmla="*/ 54 h 269"/>
                <a:gd name="T18" fmla="*/ 662 w 837"/>
                <a:gd name="T19" fmla="*/ 64 h 269"/>
                <a:gd name="T20" fmla="*/ 640 w 837"/>
                <a:gd name="T21" fmla="*/ 81 h 269"/>
                <a:gd name="T22" fmla="*/ 600 w 837"/>
                <a:gd name="T23" fmla="*/ 108 h 269"/>
                <a:gd name="T24" fmla="*/ 574 w 837"/>
                <a:gd name="T25" fmla="*/ 114 h 269"/>
                <a:gd name="T26" fmla="*/ 563 w 837"/>
                <a:gd name="T27" fmla="*/ 121 h 269"/>
                <a:gd name="T28" fmla="*/ 528 w 837"/>
                <a:gd name="T29" fmla="*/ 153 h 269"/>
                <a:gd name="T30" fmla="*/ 508 w 837"/>
                <a:gd name="T31" fmla="*/ 175 h 269"/>
                <a:gd name="T32" fmla="*/ 475 w 837"/>
                <a:gd name="T33" fmla="*/ 178 h 269"/>
                <a:gd name="T34" fmla="*/ 468 w 837"/>
                <a:gd name="T35" fmla="*/ 179 h 269"/>
                <a:gd name="T36" fmla="*/ 450 w 837"/>
                <a:gd name="T37" fmla="*/ 156 h 269"/>
                <a:gd name="T38" fmla="*/ 394 w 837"/>
                <a:gd name="T39" fmla="*/ 171 h 269"/>
                <a:gd name="T40" fmla="*/ 353 w 837"/>
                <a:gd name="T41" fmla="*/ 151 h 269"/>
                <a:gd name="T42" fmla="*/ 278 w 837"/>
                <a:gd name="T43" fmla="*/ 145 h 269"/>
                <a:gd name="T44" fmla="*/ 296 w 837"/>
                <a:gd name="T45" fmla="*/ 160 h 269"/>
                <a:gd name="T46" fmla="*/ 240 w 837"/>
                <a:gd name="T47" fmla="*/ 162 h 269"/>
                <a:gd name="T48" fmla="*/ 208 w 837"/>
                <a:gd name="T49" fmla="*/ 142 h 269"/>
                <a:gd name="T50" fmla="*/ 234 w 837"/>
                <a:gd name="T51" fmla="*/ 168 h 269"/>
                <a:gd name="T52" fmla="*/ 249 w 837"/>
                <a:gd name="T53" fmla="*/ 195 h 269"/>
                <a:gd name="T54" fmla="*/ 219 w 837"/>
                <a:gd name="T55" fmla="*/ 234 h 269"/>
                <a:gd name="T56" fmla="*/ 187 w 837"/>
                <a:gd name="T57" fmla="*/ 264 h 269"/>
                <a:gd name="T58" fmla="*/ 126 w 837"/>
                <a:gd name="T59" fmla="*/ 241 h 269"/>
                <a:gd name="T60" fmla="*/ 119 w 837"/>
                <a:gd name="T61" fmla="*/ 205 h 269"/>
                <a:gd name="T62" fmla="*/ 25 w 837"/>
                <a:gd name="T63" fmla="*/ 183 h 269"/>
                <a:gd name="T64" fmla="*/ 3 w 837"/>
                <a:gd name="T65" fmla="*/ 153 h 269"/>
                <a:gd name="T66" fmla="*/ 86 w 837"/>
                <a:gd name="T67" fmla="*/ 121 h 269"/>
                <a:gd name="T68" fmla="*/ 139 w 837"/>
                <a:gd name="T69" fmla="*/ 133 h 269"/>
                <a:gd name="T70" fmla="*/ 201 w 837"/>
                <a:gd name="T71" fmla="*/ 133 h 269"/>
                <a:gd name="T72" fmla="*/ 164 w 837"/>
                <a:gd name="T73" fmla="*/ 113 h 269"/>
                <a:gd name="T74" fmla="*/ 135 w 837"/>
                <a:gd name="T75" fmla="*/ 105 h 269"/>
                <a:gd name="T76" fmla="*/ 137 w 837"/>
                <a:gd name="T77" fmla="*/ 112 h 269"/>
                <a:gd name="T78" fmla="*/ 84 w 837"/>
                <a:gd name="T79" fmla="*/ 106 h 269"/>
                <a:gd name="T80" fmla="*/ 61 w 837"/>
                <a:gd name="T81" fmla="*/ 105 h 269"/>
                <a:gd name="T82" fmla="*/ 84 w 837"/>
                <a:gd name="T83" fmla="*/ 86 h 269"/>
                <a:gd name="T84" fmla="*/ 114 w 837"/>
                <a:gd name="T85" fmla="*/ 76 h 269"/>
                <a:gd name="T86" fmla="*/ 168 w 837"/>
                <a:gd name="T87" fmla="*/ 64 h 269"/>
                <a:gd name="T88" fmla="*/ 166 w 837"/>
                <a:gd name="T89" fmla="*/ 51 h 269"/>
                <a:gd name="T90" fmla="*/ 147 w 837"/>
                <a:gd name="T91" fmla="*/ 62 h 269"/>
                <a:gd name="T92" fmla="*/ 97 w 837"/>
                <a:gd name="T93" fmla="*/ 65 h 269"/>
                <a:gd name="T94" fmla="*/ 121 w 837"/>
                <a:gd name="T95" fmla="*/ 43 h 269"/>
                <a:gd name="T96" fmla="*/ 188 w 837"/>
                <a:gd name="T97" fmla="*/ 27 h 269"/>
                <a:gd name="T98" fmla="*/ 211 w 837"/>
                <a:gd name="T99" fmla="*/ 40 h 269"/>
                <a:gd name="T100" fmla="*/ 249 w 837"/>
                <a:gd name="T101" fmla="*/ 35 h 269"/>
                <a:gd name="T102" fmla="*/ 317 w 837"/>
                <a:gd name="T103" fmla="*/ 33 h 269"/>
                <a:gd name="T104" fmla="*/ 350 w 837"/>
                <a:gd name="T105" fmla="*/ 21 h 269"/>
                <a:gd name="T106" fmla="*/ 374 w 837"/>
                <a:gd name="T107" fmla="*/ 34 h 269"/>
                <a:gd name="T108" fmla="*/ 390 w 837"/>
                <a:gd name="T109" fmla="*/ 21 h 269"/>
                <a:gd name="T110" fmla="*/ 472 w 837"/>
                <a:gd name="T111" fmla="*/ 4 h 269"/>
                <a:gd name="T112" fmla="*/ 198 w 837"/>
                <a:gd name="T113" fmla="*/ 97 h 269"/>
                <a:gd name="T114" fmla="*/ 238 w 837"/>
                <a:gd name="T115" fmla="*/ 110 h 269"/>
                <a:gd name="T116" fmla="*/ 282 w 837"/>
                <a:gd name="T117" fmla="*/ 107 h 269"/>
                <a:gd name="T118" fmla="*/ 268 w 837"/>
                <a:gd name="T119" fmla="*/ 117 h 269"/>
                <a:gd name="T120" fmla="*/ 199 w 837"/>
                <a:gd name="T121" fmla="*/ 19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269">
                  <a:moveTo>
                    <a:pt x="504" y="2"/>
                  </a:moveTo>
                  <a:cubicBezTo>
                    <a:pt x="504" y="3"/>
                    <a:pt x="506" y="3"/>
                    <a:pt x="507" y="3"/>
                  </a:cubicBezTo>
                  <a:cubicBezTo>
                    <a:pt x="507" y="4"/>
                    <a:pt x="505" y="3"/>
                    <a:pt x="504" y="3"/>
                  </a:cubicBezTo>
                  <a:cubicBezTo>
                    <a:pt x="508" y="6"/>
                    <a:pt x="512" y="3"/>
                    <a:pt x="520" y="3"/>
                  </a:cubicBezTo>
                  <a:cubicBezTo>
                    <a:pt x="522" y="5"/>
                    <a:pt x="524" y="6"/>
                    <a:pt x="528" y="6"/>
                  </a:cubicBezTo>
                  <a:cubicBezTo>
                    <a:pt x="528" y="6"/>
                    <a:pt x="527" y="7"/>
                    <a:pt x="528" y="8"/>
                  </a:cubicBezTo>
                  <a:cubicBezTo>
                    <a:pt x="528" y="8"/>
                    <a:pt x="530" y="8"/>
                    <a:pt x="530" y="9"/>
                  </a:cubicBezTo>
                  <a:cubicBezTo>
                    <a:pt x="528" y="9"/>
                    <a:pt x="528" y="10"/>
                    <a:pt x="528" y="11"/>
                  </a:cubicBezTo>
                  <a:cubicBezTo>
                    <a:pt x="527" y="10"/>
                    <a:pt x="525" y="10"/>
                    <a:pt x="524" y="10"/>
                  </a:cubicBezTo>
                  <a:cubicBezTo>
                    <a:pt x="522" y="10"/>
                    <a:pt x="523" y="11"/>
                    <a:pt x="523" y="11"/>
                  </a:cubicBezTo>
                  <a:cubicBezTo>
                    <a:pt x="522" y="11"/>
                    <a:pt x="521" y="11"/>
                    <a:pt x="521" y="11"/>
                  </a:cubicBezTo>
                  <a:cubicBezTo>
                    <a:pt x="520" y="11"/>
                    <a:pt x="518" y="12"/>
                    <a:pt x="515" y="11"/>
                  </a:cubicBezTo>
                  <a:cubicBezTo>
                    <a:pt x="514" y="11"/>
                    <a:pt x="514" y="12"/>
                    <a:pt x="514" y="12"/>
                  </a:cubicBezTo>
                  <a:cubicBezTo>
                    <a:pt x="513" y="12"/>
                    <a:pt x="512" y="12"/>
                    <a:pt x="512" y="12"/>
                  </a:cubicBezTo>
                  <a:cubicBezTo>
                    <a:pt x="511" y="13"/>
                    <a:pt x="513" y="13"/>
                    <a:pt x="512" y="14"/>
                  </a:cubicBezTo>
                  <a:cubicBezTo>
                    <a:pt x="511" y="13"/>
                    <a:pt x="506" y="14"/>
                    <a:pt x="509" y="15"/>
                  </a:cubicBezTo>
                  <a:cubicBezTo>
                    <a:pt x="507" y="16"/>
                    <a:pt x="503" y="15"/>
                    <a:pt x="501" y="16"/>
                  </a:cubicBezTo>
                  <a:cubicBezTo>
                    <a:pt x="499" y="16"/>
                    <a:pt x="498" y="17"/>
                    <a:pt x="496" y="17"/>
                  </a:cubicBezTo>
                  <a:cubicBezTo>
                    <a:pt x="496" y="18"/>
                    <a:pt x="496" y="18"/>
                    <a:pt x="495" y="19"/>
                  </a:cubicBezTo>
                  <a:cubicBezTo>
                    <a:pt x="495" y="19"/>
                    <a:pt x="496" y="18"/>
                    <a:pt x="497" y="19"/>
                  </a:cubicBezTo>
                  <a:cubicBezTo>
                    <a:pt x="500" y="19"/>
                    <a:pt x="501" y="17"/>
                    <a:pt x="503" y="17"/>
                  </a:cubicBezTo>
                  <a:cubicBezTo>
                    <a:pt x="504" y="17"/>
                    <a:pt x="505" y="18"/>
                    <a:pt x="506" y="18"/>
                  </a:cubicBezTo>
                  <a:cubicBezTo>
                    <a:pt x="507" y="17"/>
                    <a:pt x="507" y="17"/>
                    <a:pt x="508" y="17"/>
                  </a:cubicBezTo>
                  <a:cubicBezTo>
                    <a:pt x="510" y="16"/>
                    <a:pt x="512" y="17"/>
                    <a:pt x="515" y="16"/>
                  </a:cubicBezTo>
                  <a:cubicBezTo>
                    <a:pt x="516" y="16"/>
                    <a:pt x="514" y="15"/>
                    <a:pt x="516" y="15"/>
                  </a:cubicBezTo>
                  <a:cubicBezTo>
                    <a:pt x="516" y="15"/>
                    <a:pt x="517" y="15"/>
                    <a:pt x="518" y="15"/>
                  </a:cubicBezTo>
                  <a:cubicBezTo>
                    <a:pt x="518" y="15"/>
                    <a:pt x="519" y="14"/>
                    <a:pt x="519" y="14"/>
                  </a:cubicBezTo>
                  <a:cubicBezTo>
                    <a:pt x="519" y="14"/>
                    <a:pt x="521" y="15"/>
                    <a:pt x="523" y="15"/>
                  </a:cubicBezTo>
                  <a:cubicBezTo>
                    <a:pt x="525" y="15"/>
                    <a:pt x="525" y="14"/>
                    <a:pt x="528" y="14"/>
                  </a:cubicBezTo>
                  <a:cubicBezTo>
                    <a:pt x="528" y="15"/>
                    <a:pt x="528" y="15"/>
                    <a:pt x="528" y="16"/>
                  </a:cubicBezTo>
                  <a:cubicBezTo>
                    <a:pt x="529" y="15"/>
                    <a:pt x="530" y="15"/>
                    <a:pt x="530" y="16"/>
                  </a:cubicBezTo>
                  <a:cubicBezTo>
                    <a:pt x="535" y="16"/>
                    <a:pt x="544" y="16"/>
                    <a:pt x="551" y="16"/>
                  </a:cubicBezTo>
                  <a:cubicBezTo>
                    <a:pt x="551" y="18"/>
                    <a:pt x="558" y="17"/>
                    <a:pt x="557" y="19"/>
                  </a:cubicBezTo>
                  <a:cubicBezTo>
                    <a:pt x="558" y="18"/>
                    <a:pt x="560" y="19"/>
                    <a:pt x="561" y="19"/>
                  </a:cubicBezTo>
                  <a:cubicBezTo>
                    <a:pt x="564" y="19"/>
                    <a:pt x="568" y="19"/>
                    <a:pt x="569" y="19"/>
                  </a:cubicBezTo>
                  <a:cubicBezTo>
                    <a:pt x="571" y="19"/>
                    <a:pt x="570" y="17"/>
                    <a:pt x="571" y="17"/>
                  </a:cubicBezTo>
                  <a:cubicBezTo>
                    <a:pt x="574" y="17"/>
                    <a:pt x="578" y="17"/>
                    <a:pt x="581" y="17"/>
                  </a:cubicBezTo>
                  <a:cubicBezTo>
                    <a:pt x="581" y="17"/>
                    <a:pt x="581" y="18"/>
                    <a:pt x="581" y="18"/>
                  </a:cubicBezTo>
                  <a:cubicBezTo>
                    <a:pt x="583" y="18"/>
                    <a:pt x="585" y="17"/>
                    <a:pt x="586" y="18"/>
                  </a:cubicBezTo>
                  <a:cubicBezTo>
                    <a:pt x="587" y="18"/>
                    <a:pt x="587" y="18"/>
                    <a:pt x="587" y="19"/>
                  </a:cubicBezTo>
                  <a:cubicBezTo>
                    <a:pt x="589" y="19"/>
                    <a:pt x="591" y="18"/>
                    <a:pt x="592" y="19"/>
                  </a:cubicBezTo>
                  <a:cubicBezTo>
                    <a:pt x="592" y="20"/>
                    <a:pt x="592" y="21"/>
                    <a:pt x="589" y="21"/>
                  </a:cubicBezTo>
                  <a:cubicBezTo>
                    <a:pt x="589" y="22"/>
                    <a:pt x="591" y="22"/>
                    <a:pt x="593" y="22"/>
                  </a:cubicBezTo>
                  <a:cubicBezTo>
                    <a:pt x="592" y="25"/>
                    <a:pt x="597" y="25"/>
                    <a:pt x="599" y="26"/>
                  </a:cubicBezTo>
                  <a:cubicBezTo>
                    <a:pt x="601" y="26"/>
                    <a:pt x="603" y="25"/>
                    <a:pt x="604" y="25"/>
                  </a:cubicBezTo>
                  <a:cubicBezTo>
                    <a:pt x="605" y="25"/>
                    <a:pt x="604" y="24"/>
                    <a:pt x="605" y="23"/>
                  </a:cubicBezTo>
                  <a:cubicBezTo>
                    <a:pt x="606" y="23"/>
                    <a:pt x="607" y="24"/>
                    <a:pt x="607" y="23"/>
                  </a:cubicBezTo>
                  <a:cubicBezTo>
                    <a:pt x="610" y="23"/>
                    <a:pt x="609" y="24"/>
                    <a:pt x="610" y="24"/>
                  </a:cubicBezTo>
                  <a:cubicBezTo>
                    <a:pt x="612" y="24"/>
                    <a:pt x="614" y="24"/>
                    <a:pt x="617" y="24"/>
                  </a:cubicBezTo>
                  <a:cubicBezTo>
                    <a:pt x="618" y="24"/>
                    <a:pt x="620" y="24"/>
                    <a:pt x="620" y="23"/>
                  </a:cubicBezTo>
                  <a:cubicBezTo>
                    <a:pt x="623" y="23"/>
                    <a:pt x="631" y="22"/>
                    <a:pt x="631" y="24"/>
                  </a:cubicBezTo>
                  <a:cubicBezTo>
                    <a:pt x="633" y="24"/>
                    <a:pt x="633" y="22"/>
                    <a:pt x="637" y="23"/>
                  </a:cubicBezTo>
                  <a:cubicBezTo>
                    <a:pt x="637" y="22"/>
                    <a:pt x="635" y="23"/>
                    <a:pt x="635" y="22"/>
                  </a:cubicBezTo>
                  <a:cubicBezTo>
                    <a:pt x="635" y="22"/>
                    <a:pt x="635" y="21"/>
                    <a:pt x="637" y="21"/>
                  </a:cubicBezTo>
                  <a:cubicBezTo>
                    <a:pt x="639" y="21"/>
                    <a:pt x="639" y="19"/>
                    <a:pt x="643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4" y="18"/>
                    <a:pt x="647" y="19"/>
                    <a:pt x="650" y="19"/>
                  </a:cubicBezTo>
                  <a:cubicBezTo>
                    <a:pt x="650" y="22"/>
                    <a:pt x="656" y="18"/>
                    <a:pt x="654" y="20"/>
                  </a:cubicBezTo>
                  <a:cubicBezTo>
                    <a:pt x="659" y="21"/>
                    <a:pt x="662" y="20"/>
                    <a:pt x="665" y="20"/>
                  </a:cubicBezTo>
                  <a:cubicBezTo>
                    <a:pt x="666" y="21"/>
                    <a:pt x="661" y="20"/>
                    <a:pt x="662" y="22"/>
                  </a:cubicBezTo>
                  <a:cubicBezTo>
                    <a:pt x="663" y="23"/>
                    <a:pt x="666" y="22"/>
                    <a:pt x="668" y="22"/>
                  </a:cubicBezTo>
                  <a:cubicBezTo>
                    <a:pt x="672" y="22"/>
                    <a:pt x="675" y="22"/>
                    <a:pt x="678" y="22"/>
                  </a:cubicBezTo>
                  <a:cubicBezTo>
                    <a:pt x="679" y="24"/>
                    <a:pt x="684" y="24"/>
                    <a:pt x="685" y="25"/>
                  </a:cubicBezTo>
                  <a:cubicBezTo>
                    <a:pt x="687" y="25"/>
                    <a:pt x="688" y="26"/>
                    <a:pt x="690" y="26"/>
                  </a:cubicBezTo>
                  <a:cubicBezTo>
                    <a:pt x="696" y="26"/>
                    <a:pt x="703" y="25"/>
                    <a:pt x="709" y="26"/>
                  </a:cubicBezTo>
                  <a:cubicBezTo>
                    <a:pt x="711" y="26"/>
                    <a:pt x="713" y="27"/>
                    <a:pt x="716" y="27"/>
                  </a:cubicBezTo>
                  <a:cubicBezTo>
                    <a:pt x="715" y="28"/>
                    <a:pt x="717" y="28"/>
                    <a:pt x="718" y="28"/>
                  </a:cubicBezTo>
                  <a:cubicBezTo>
                    <a:pt x="718" y="28"/>
                    <a:pt x="718" y="29"/>
                    <a:pt x="718" y="30"/>
                  </a:cubicBezTo>
                  <a:cubicBezTo>
                    <a:pt x="717" y="31"/>
                    <a:pt x="721" y="30"/>
                    <a:pt x="722" y="30"/>
                  </a:cubicBezTo>
                  <a:cubicBezTo>
                    <a:pt x="723" y="31"/>
                    <a:pt x="722" y="30"/>
                    <a:pt x="724" y="30"/>
                  </a:cubicBezTo>
                  <a:cubicBezTo>
                    <a:pt x="724" y="30"/>
                    <a:pt x="724" y="31"/>
                    <a:pt x="725" y="31"/>
                  </a:cubicBezTo>
                  <a:cubicBezTo>
                    <a:pt x="726" y="31"/>
                    <a:pt x="737" y="31"/>
                    <a:pt x="738" y="31"/>
                  </a:cubicBezTo>
                  <a:cubicBezTo>
                    <a:pt x="738" y="31"/>
                    <a:pt x="738" y="30"/>
                    <a:pt x="738" y="30"/>
                  </a:cubicBezTo>
                  <a:cubicBezTo>
                    <a:pt x="739" y="30"/>
                    <a:pt x="740" y="31"/>
                    <a:pt x="741" y="31"/>
                  </a:cubicBezTo>
                  <a:cubicBezTo>
                    <a:pt x="741" y="30"/>
                    <a:pt x="743" y="30"/>
                    <a:pt x="744" y="31"/>
                  </a:cubicBezTo>
                  <a:cubicBezTo>
                    <a:pt x="745" y="30"/>
                    <a:pt x="749" y="30"/>
                    <a:pt x="751" y="29"/>
                  </a:cubicBezTo>
                  <a:cubicBezTo>
                    <a:pt x="751" y="31"/>
                    <a:pt x="752" y="31"/>
                    <a:pt x="752" y="33"/>
                  </a:cubicBezTo>
                  <a:cubicBezTo>
                    <a:pt x="757" y="33"/>
                    <a:pt x="758" y="33"/>
                    <a:pt x="761" y="33"/>
                  </a:cubicBezTo>
                  <a:cubicBezTo>
                    <a:pt x="762" y="32"/>
                    <a:pt x="761" y="32"/>
                    <a:pt x="759" y="32"/>
                  </a:cubicBezTo>
                  <a:cubicBezTo>
                    <a:pt x="760" y="31"/>
                    <a:pt x="760" y="31"/>
                    <a:pt x="760" y="30"/>
                  </a:cubicBezTo>
                  <a:cubicBezTo>
                    <a:pt x="763" y="29"/>
                    <a:pt x="769" y="29"/>
                    <a:pt x="770" y="30"/>
                  </a:cubicBezTo>
                  <a:cubicBezTo>
                    <a:pt x="775" y="30"/>
                    <a:pt x="779" y="30"/>
                    <a:pt x="783" y="30"/>
                  </a:cubicBezTo>
                  <a:cubicBezTo>
                    <a:pt x="785" y="30"/>
                    <a:pt x="788" y="31"/>
                    <a:pt x="788" y="30"/>
                  </a:cubicBezTo>
                  <a:cubicBezTo>
                    <a:pt x="790" y="31"/>
                    <a:pt x="790" y="31"/>
                    <a:pt x="793" y="32"/>
                  </a:cubicBezTo>
                  <a:cubicBezTo>
                    <a:pt x="794" y="32"/>
                    <a:pt x="795" y="33"/>
                    <a:pt x="795" y="33"/>
                  </a:cubicBezTo>
                  <a:cubicBezTo>
                    <a:pt x="796" y="33"/>
                    <a:pt x="796" y="32"/>
                    <a:pt x="796" y="32"/>
                  </a:cubicBezTo>
                  <a:cubicBezTo>
                    <a:pt x="797" y="32"/>
                    <a:pt x="796" y="33"/>
                    <a:pt x="797" y="33"/>
                  </a:cubicBezTo>
                  <a:cubicBezTo>
                    <a:pt x="797" y="33"/>
                    <a:pt x="799" y="33"/>
                    <a:pt x="799" y="33"/>
                  </a:cubicBezTo>
                  <a:cubicBezTo>
                    <a:pt x="800" y="33"/>
                    <a:pt x="801" y="34"/>
                    <a:pt x="804" y="34"/>
                  </a:cubicBezTo>
                  <a:cubicBezTo>
                    <a:pt x="805" y="34"/>
                    <a:pt x="808" y="35"/>
                    <a:pt x="810" y="35"/>
                  </a:cubicBezTo>
                  <a:cubicBezTo>
                    <a:pt x="810" y="35"/>
                    <a:pt x="811" y="36"/>
                    <a:pt x="811" y="36"/>
                  </a:cubicBezTo>
                  <a:cubicBezTo>
                    <a:pt x="811" y="36"/>
                    <a:pt x="812" y="36"/>
                    <a:pt x="813" y="36"/>
                  </a:cubicBezTo>
                  <a:cubicBezTo>
                    <a:pt x="813" y="36"/>
                    <a:pt x="813" y="37"/>
                    <a:pt x="813" y="37"/>
                  </a:cubicBezTo>
                  <a:cubicBezTo>
                    <a:pt x="813" y="37"/>
                    <a:pt x="815" y="37"/>
                    <a:pt x="815" y="37"/>
                  </a:cubicBezTo>
                  <a:cubicBezTo>
                    <a:pt x="816" y="37"/>
                    <a:pt x="814" y="39"/>
                    <a:pt x="818" y="38"/>
                  </a:cubicBezTo>
                  <a:cubicBezTo>
                    <a:pt x="818" y="40"/>
                    <a:pt x="818" y="41"/>
                    <a:pt x="818" y="42"/>
                  </a:cubicBezTo>
                  <a:cubicBezTo>
                    <a:pt x="821" y="42"/>
                    <a:pt x="824" y="41"/>
                    <a:pt x="825" y="40"/>
                  </a:cubicBezTo>
                  <a:cubicBezTo>
                    <a:pt x="828" y="41"/>
                    <a:pt x="831" y="40"/>
                    <a:pt x="834" y="41"/>
                  </a:cubicBezTo>
                  <a:cubicBezTo>
                    <a:pt x="834" y="41"/>
                    <a:pt x="833" y="42"/>
                    <a:pt x="834" y="42"/>
                  </a:cubicBezTo>
                  <a:cubicBezTo>
                    <a:pt x="834" y="42"/>
                    <a:pt x="836" y="42"/>
                    <a:pt x="837" y="42"/>
                  </a:cubicBezTo>
                  <a:cubicBezTo>
                    <a:pt x="836" y="42"/>
                    <a:pt x="834" y="42"/>
                    <a:pt x="835" y="43"/>
                  </a:cubicBezTo>
                  <a:cubicBezTo>
                    <a:pt x="833" y="43"/>
                    <a:pt x="833" y="43"/>
                    <a:pt x="832" y="43"/>
                  </a:cubicBezTo>
                  <a:cubicBezTo>
                    <a:pt x="831" y="43"/>
                    <a:pt x="831" y="44"/>
                    <a:pt x="829" y="44"/>
                  </a:cubicBezTo>
                  <a:cubicBezTo>
                    <a:pt x="829" y="45"/>
                    <a:pt x="832" y="44"/>
                    <a:pt x="831" y="46"/>
                  </a:cubicBezTo>
                  <a:cubicBezTo>
                    <a:pt x="827" y="44"/>
                    <a:pt x="830" y="46"/>
                    <a:pt x="828" y="47"/>
                  </a:cubicBezTo>
                  <a:cubicBezTo>
                    <a:pt x="827" y="47"/>
                    <a:pt x="826" y="47"/>
                    <a:pt x="826" y="48"/>
                  </a:cubicBezTo>
                  <a:cubicBezTo>
                    <a:pt x="824" y="48"/>
                    <a:pt x="824" y="47"/>
                    <a:pt x="823" y="47"/>
                  </a:cubicBezTo>
                  <a:cubicBezTo>
                    <a:pt x="822" y="47"/>
                    <a:pt x="821" y="46"/>
                    <a:pt x="821" y="46"/>
                  </a:cubicBezTo>
                  <a:cubicBezTo>
                    <a:pt x="819" y="46"/>
                    <a:pt x="818" y="46"/>
                    <a:pt x="817" y="46"/>
                  </a:cubicBezTo>
                  <a:cubicBezTo>
                    <a:pt x="816" y="46"/>
                    <a:pt x="815" y="45"/>
                    <a:pt x="815" y="45"/>
                  </a:cubicBezTo>
                  <a:cubicBezTo>
                    <a:pt x="814" y="45"/>
                    <a:pt x="812" y="45"/>
                    <a:pt x="811" y="45"/>
                  </a:cubicBezTo>
                  <a:cubicBezTo>
                    <a:pt x="811" y="45"/>
                    <a:pt x="811" y="44"/>
                    <a:pt x="810" y="44"/>
                  </a:cubicBezTo>
                  <a:cubicBezTo>
                    <a:pt x="809" y="44"/>
                    <a:pt x="807" y="42"/>
                    <a:pt x="806" y="44"/>
                  </a:cubicBezTo>
                  <a:cubicBezTo>
                    <a:pt x="805" y="44"/>
                    <a:pt x="805" y="43"/>
                    <a:pt x="805" y="42"/>
                  </a:cubicBezTo>
                  <a:cubicBezTo>
                    <a:pt x="803" y="42"/>
                    <a:pt x="801" y="42"/>
                    <a:pt x="799" y="42"/>
                  </a:cubicBezTo>
                  <a:cubicBezTo>
                    <a:pt x="797" y="42"/>
                    <a:pt x="799" y="43"/>
                    <a:pt x="799" y="43"/>
                  </a:cubicBezTo>
                  <a:cubicBezTo>
                    <a:pt x="799" y="44"/>
                    <a:pt x="797" y="44"/>
                    <a:pt x="797" y="45"/>
                  </a:cubicBezTo>
                  <a:cubicBezTo>
                    <a:pt x="793" y="45"/>
                    <a:pt x="792" y="47"/>
                    <a:pt x="787" y="46"/>
                  </a:cubicBezTo>
                  <a:cubicBezTo>
                    <a:pt x="786" y="47"/>
                    <a:pt x="786" y="47"/>
                    <a:pt x="784" y="47"/>
                  </a:cubicBezTo>
                  <a:cubicBezTo>
                    <a:pt x="784" y="48"/>
                    <a:pt x="787" y="48"/>
                    <a:pt x="788" y="48"/>
                  </a:cubicBezTo>
                  <a:cubicBezTo>
                    <a:pt x="789" y="48"/>
                    <a:pt x="790" y="49"/>
                    <a:pt x="791" y="49"/>
                  </a:cubicBezTo>
                  <a:cubicBezTo>
                    <a:pt x="790" y="50"/>
                    <a:pt x="790" y="50"/>
                    <a:pt x="792" y="51"/>
                  </a:cubicBezTo>
                  <a:cubicBezTo>
                    <a:pt x="793" y="52"/>
                    <a:pt x="796" y="52"/>
                    <a:pt x="797" y="53"/>
                  </a:cubicBezTo>
                  <a:cubicBezTo>
                    <a:pt x="797" y="53"/>
                    <a:pt x="794" y="54"/>
                    <a:pt x="794" y="54"/>
                  </a:cubicBezTo>
                  <a:cubicBezTo>
                    <a:pt x="791" y="54"/>
                    <a:pt x="791" y="53"/>
                    <a:pt x="790" y="53"/>
                  </a:cubicBezTo>
                  <a:cubicBezTo>
                    <a:pt x="790" y="53"/>
                    <a:pt x="791" y="54"/>
                    <a:pt x="790" y="54"/>
                  </a:cubicBezTo>
                  <a:cubicBezTo>
                    <a:pt x="787" y="54"/>
                    <a:pt x="782" y="54"/>
                    <a:pt x="779" y="54"/>
                  </a:cubicBezTo>
                  <a:cubicBezTo>
                    <a:pt x="777" y="55"/>
                    <a:pt x="774" y="55"/>
                    <a:pt x="774" y="56"/>
                  </a:cubicBezTo>
                  <a:cubicBezTo>
                    <a:pt x="770" y="56"/>
                    <a:pt x="769" y="58"/>
                    <a:pt x="766" y="58"/>
                  </a:cubicBezTo>
                  <a:cubicBezTo>
                    <a:pt x="766" y="58"/>
                    <a:pt x="765" y="59"/>
                    <a:pt x="764" y="59"/>
                  </a:cubicBezTo>
                  <a:cubicBezTo>
                    <a:pt x="764" y="59"/>
                    <a:pt x="762" y="60"/>
                    <a:pt x="761" y="60"/>
                  </a:cubicBezTo>
                  <a:cubicBezTo>
                    <a:pt x="760" y="60"/>
                    <a:pt x="760" y="60"/>
                    <a:pt x="759" y="61"/>
                  </a:cubicBezTo>
                  <a:cubicBezTo>
                    <a:pt x="756" y="60"/>
                    <a:pt x="751" y="61"/>
                    <a:pt x="749" y="60"/>
                  </a:cubicBezTo>
                  <a:cubicBezTo>
                    <a:pt x="749" y="61"/>
                    <a:pt x="746" y="60"/>
                    <a:pt x="746" y="62"/>
                  </a:cubicBezTo>
                  <a:cubicBezTo>
                    <a:pt x="741" y="62"/>
                    <a:pt x="740" y="62"/>
                    <a:pt x="735" y="62"/>
                  </a:cubicBezTo>
                  <a:cubicBezTo>
                    <a:pt x="734" y="62"/>
                    <a:pt x="734" y="62"/>
                    <a:pt x="733" y="62"/>
                  </a:cubicBezTo>
                  <a:cubicBezTo>
                    <a:pt x="732" y="63"/>
                    <a:pt x="730" y="63"/>
                    <a:pt x="730" y="64"/>
                  </a:cubicBezTo>
                  <a:cubicBezTo>
                    <a:pt x="730" y="65"/>
                    <a:pt x="725" y="64"/>
                    <a:pt x="726" y="67"/>
                  </a:cubicBezTo>
                  <a:cubicBezTo>
                    <a:pt x="725" y="68"/>
                    <a:pt x="728" y="68"/>
                    <a:pt x="730" y="69"/>
                  </a:cubicBezTo>
                  <a:cubicBezTo>
                    <a:pt x="729" y="70"/>
                    <a:pt x="729" y="71"/>
                    <a:pt x="726" y="71"/>
                  </a:cubicBezTo>
                  <a:cubicBezTo>
                    <a:pt x="726" y="72"/>
                    <a:pt x="726" y="73"/>
                    <a:pt x="724" y="72"/>
                  </a:cubicBezTo>
                  <a:cubicBezTo>
                    <a:pt x="724" y="73"/>
                    <a:pt x="724" y="74"/>
                    <a:pt x="724" y="74"/>
                  </a:cubicBezTo>
                  <a:cubicBezTo>
                    <a:pt x="724" y="75"/>
                    <a:pt x="725" y="74"/>
                    <a:pt x="726" y="75"/>
                  </a:cubicBezTo>
                  <a:cubicBezTo>
                    <a:pt x="727" y="76"/>
                    <a:pt x="724" y="76"/>
                    <a:pt x="724" y="76"/>
                  </a:cubicBezTo>
                  <a:cubicBezTo>
                    <a:pt x="723" y="76"/>
                    <a:pt x="723" y="77"/>
                    <a:pt x="723" y="77"/>
                  </a:cubicBezTo>
                  <a:cubicBezTo>
                    <a:pt x="722" y="78"/>
                    <a:pt x="719" y="77"/>
                    <a:pt x="718" y="78"/>
                  </a:cubicBezTo>
                  <a:cubicBezTo>
                    <a:pt x="717" y="78"/>
                    <a:pt x="718" y="79"/>
                    <a:pt x="718" y="80"/>
                  </a:cubicBezTo>
                  <a:cubicBezTo>
                    <a:pt x="717" y="80"/>
                    <a:pt x="717" y="79"/>
                    <a:pt x="717" y="79"/>
                  </a:cubicBezTo>
                  <a:cubicBezTo>
                    <a:pt x="716" y="79"/>
                    <a:pt x="714" y="79"/>
                    <a:pt x="716" y="81"/>
                  </a:cubicBezTo>
                  <a:cubicBezTo>
                    <a:pt x="714" y="81"/>
                    <a:pt x="714" y="82"/>
                    <a:pt x="714" y="82"/>
                  </a:cubicBezTo>
                  <a:cubicBezTo>
                    <a:pt x="713" y="82"/>
                    <a:pt x="712" y="82"/>
                    <a:pt x="712" y="82"/>
                  </a:cubicBezTo>
                  <a:cubicBezTo>
                    <a:pt x="711" y="82"/>
                    <a:pt x="712" y="84"/>
                    <a:pt x="710" y="83"/>
                  </a:cubicBezTo>
                  <a:cubicBezTo>
                    <a:pt x="710" y="84"/>
                    <a:pt x="709" y="84"/>
                    <a:pt x="709" y="85"/>
                  </a:cubicBezTo>
                  <a:cubicBezTo>
                    <a:pt x="707" y="85"/>
                    <a:pt x="705" y="85"/>
                    <a:pt x="705" y="86"/>
                  </a:cubicBezTo>
                  <a:cubicBezTo>
                    <a:pt x="704" y="85"/>
                    <a:pt x="705" y="85"/>
                    <a:pt x="705" y="84"/>
                  </a:cubicBezTo>
                  <a:cubicBezTo>
                    <a:pt x="705" y="84"/>
                    <a:pt x="704" y="84"/>
                    <a:pt x="704" y="84"/>
                  </a:cubicBezTo>
                  <a:cubicBezTo>
                    <a:pt x="704" y="83"/>
                    <a:pt x="704" y="83"/>
                    <a:pt x="704" y="83"/>
                  </a:cubicBezTo>
                  <a:cubicBezTo>
                    <a:pt x="703" y="82"/>
                    <a:pt x="703" y="82"/>
                    <a:pt x="702" y="82"/>
                  </a:cubicBezTo>
                  <a:cubicBezTo>
                    <a:pt x="701" y="81"/>
                    <a:pt x="701" y="81"/>
                    <a:pt x="700" y="81"/>
                  </a:cubicBezTo>
                  <a:cubicBezTo>
                    <a:pt x="701" y="80"/>
                    <a:pt x="701" y="79"/>
                    <a:pt x="701" y="78"/>
                  </a:cubicBezTo>
                  <a:cubicBezTo>
                    <a:pt x="701" y="77"/>
                    <a:pt x="700" y="77"/>
                    <a:pt x="700" y="77"/>
                  </a:cubicBezTo>
                  <a:cubicBezTo>
                    <a:pt x="700" y="75"/>
                    <a:pt x="701" y="73"/>
                    <a:pt x="700" y="71"/>
                  </a:cubicBezTo>
                  <a:cubicBezTo>
                    <a:pt x="704" y="73"/>
                    <a:pt x="700" y="71"/>
                    <a:pt x="702" y="70"/>
                  </a:cubicBezTo>
                  <a:cubicBezTo>
                    <a:pt x="702" y="69"/>
                    <a:pt x="703" y="71"/>
                    <a:pt x="704" y="70"/>
                  </a:cubicBezTo>
                  <a:cubicBezTo>
                    <a:pt x="704" y="70"/>
                    <a:pt x="704" y="69"/>
                    <a:pt x="704" y="69"/>
                  </a:cubicBezTo>
                  <a:cubicBezTo>
                    <a:pt x="705" y="68"/>
                    <a:pt x="709" y="67"/>
                    <a:pt x="710" y="67"/>
                  </a:cubicBezTo>
                  <a:cubicBezTo>
                    <a:pt x="710" y="67"/>
                    <a:pt x="712" y="66"/>
                    <a:pt x="711" y="66"/>
                  </a:cubicBezTo>
                  <a:cubicBezTo>
                    <a:pt x="709" y="66"/>
                    <a:pt x="711" y="66"/>
                    <a:pt x="713" y="66"/>
                  </a:cubicBezTo>
                  <a:cubicBezTo>
                    <a:pt x="714" y="65"/>
                    <a:pt x="715" y="64"/>
                    <a:pt x="715" y="63"/>
                  </a:cubicBezTo>
                  <a:cubicBezTo>
                    <a:pt x="715" y="63"/>
                    <a:pt x="718" y="63"/>
                    <a:pt x="718" y="62"/>
                  </a:cubicBezTo>
                  <a:cubicBezTo>
                    <a:pt x="718" y="62"/>
                    <a:pt x="717" y="62"/>
                    <a:pt x="717" y="62"/>
                  </a:cubicBezTo>
                  <a:cubicBezTo>
                    <a:pt x="717" y="62"/>
                    <a:pt x="718" y="61"/>
                    <a:pt x="718" y="61"/>
                  </a:cubicBezTo>
                  <a:cubicBezTo>
                    <a:pt x="719" y="61"/>
                    <a:pt x="720" y="63"/>
                    <a:pt x="720" y="60"/>
                  </a:cubicBezTo>
                  <a:cubicBezTo>
                    <a:pt x="721" y="60"/>
                    <a:pt x="723" y="60"/>
                    <a:pt x="725" y="60"/>
                  </a:cubicBezTo>
                  <a:cubicBezTo>
                    <a:pt x="725" y="60"/>
                    <a:pt x="725" y="59"/>
                    <a:pt x="726" y="59"/>
                  </a:cubicBezTo>
                  <a:cubicBezTo>
                    <a:pt x="726" y="59"/>
                    <a:pt x="727" y="59"/>
                    <a:pt x="728" y="59"/>
                  </a:cubicBezTo>
                  <a:cubicBezTo>
                    <a:pt x="728" y="59"/>
                    <a:pt x="729" y="58"/>
                    <a:pt x="730" y="58"/>
                  </a:cubicBezTo>
                  <a:cubicBezTo>
                    <a:pt x="730" y="58"/>
                    <a:pt x="731" y="58"/>
                    <a:pt x="731" y="57"/>
                  </a:cubicBezTo>
                  <a:cubicBezTo>
                    <a:pt x="731" y="57"/>
                    <a:pt x="732" y="55"/>
                    <a:pt x="734" y="56"/>
                  </a:cubicBezTo>
                  <a:cubicBezTo>
                    <a:pt x="734" y="56"/>
                    <a:pt x="734" y="55"/>
                    <a:pt x="734" y="54"/>
                  </a:cubicBezTo>
                  <a:cubicBezTo>
                    <a:pt x="731" y="54"/>
                    <a:pt x="730" y="54"/>
                    <a:pt x="729" y="54"/>
                  </a:cubicBezTo>
                  <a:cubicBezTo>
                    <a:pt x="728" y="55"/>
                    <a:pt x="727" y="55"/>
                    <a:pt x="727" y="55"/>
                  </a:cubicBezTo>
                  <a:cubicBezTo>
                    <a:pt x="726" y="56"/>
                    <a:pt x="726" y="55"/>
                    <a:pt x="726" y="56"/>
                  </a:cubicBezTo>
                  <a:cubicBezTo>
                    <a:pt x="726" y="57"/>
                    <a:pt x="722" y="57"/>
                    <a:pt x="722" y="58"/>
                  </a:cubicBezTo>
                  <a:cubicBezTo>
                    <a:pt x="720" y="58"/>
                    <a:pt x="719" y="58"/>
                    <a:pt x="719" y="59"/>
                  </a:cubicBezTo>
                  <a:cubicBezTo>
                    <a:pt x="718" y="59"/>
                    <a:pt x="718" y="58"/>
                    <a:pt x="718" y="58"/>
                  </a:cubicBezTo>
                  <a:cubicBezTo>
                    <a:pt x="718" y="58"/>
                    <a:pt x="716" y="58"/>
                    <a:pt x="716" y="58"/>
                  </a:cubicBezTo>
                  <a:cubicBezTo>
                    <a:pt x="715" y="57"/>
                    <a:pt x="716" y="57"/>
                    <a:pt x="716" y="56"/>
                  </a:cubicBezTo>
                  <a:cubicBezTo>
                    <a:pt x="712" y="57"/>
                    <a:pt x="709" y="56"/>
                    <a:pt x="706" y="56"/>
                  </a:cubicBezTo>
                  <a:cubicBezTo>
                    <a:pt x="705" y="57"/>
                    <a:pt x="706" y="57"/>
                    <a:pt x="705" y="57"/>
                  </a:cubicBezTo>
                  <a:cubicBezTo>
                    <a:pt x="704" y="58"/>
                    <a:pt x="702" y="58"/>
                    <a:pt x="701" y="58"/>
                  </a:cubicBezTo>
                  <a:cubicBezTo>
                    <a:pt x="699" y="58"/>
                    <a:pt x="699" y="59"/>
                    <a:pt x="698" y="59"/>
                  </a:cubicBezTo>
                  <a:cubicBezTo>
                    <a:pt x="697" y="60"/>
                    <a:pt x="697" y="60"/>
                    <a:pt x="695" y="60"/>
                  </a:cubicBezTo>
                  <a:cubicBezTo>
                    <a:pt x="694" y="62"/>
                    <a:pt x="696" y="62"/>
                    <a:pt x="696" y="63"/>
                  </a:cubicBezTo>
                  <a:cubicBezTo>
                    <a:pt x="695" y="63"/>
                    <a:pt x="694" y="63"/>
                    <a:pt x="694" y="64"/>
                  </a:cubicBezTo>
                  <a:cubicBezTo>
                    <a:pt x="690" y="64"/>
                    <a:pt x="689" y="65"/>
                    <a:pt x="685" y="65"/>
                  </a:cubicBezTo>
                  <a:cubicBezTo>
                    <a:pt x="684" y="64"/>
                    <a:pt x="685" y="64"/>
                    <a:pt x="685" y="63"/>
                  </a:cubicBezTo>
                  <a:cubicBezTo>
                    <a:pt x="683" y="63"/>
                    <a:pt x="683" y="63"/>
                    <a:pt x="683" y="62"/>
                  </a:cubicBezTo>
                  <a:cubicBezTo>
                    <a:pt x="682" y="62"/>
                    <a:pt x="679" y="62"/>
                    <a:pt x="679" y="62"/>
                  </a:cubicBezTo>
                  <a:cubicBezTo>
                    <a:pt x="674" y="63"/>
                    <a:pt x="669" y="64"/>
                    <a:pt x="662" y="64"/>
                  </a:cubicBezTo>
                  <a:cubicBezTo>
                    <a:pt x="662" y="63"/>
                    <a:pt x="659" y="64"/>
                    <a:pt x="660" y="62"/>
                  </a:cubicBezTo>
                  <a:cubicBezTo>
                    <a:pt x="659" y="62"/>
                    <a:pt x="658" y="62"/>
                    <a:pt x="656" y="62"/>
                  </a:cubicBezTo>
                  <a:cubicBezTo>
                    <a:pt x="652" y="63"/>
                    <a:pt x="649" y="63"/>
                    <a:pt x="646" y="64"/>
                  </a:cubicBezTo>
                  <a:cubicBezTo>
                    <a:pt x="643" y="65"/>
                    <a:pt x="641" y="66"/>
                    <a:pt x="638" y="67"/>
                  </a:cubicBezTo>
                  <a:cubicBezTo>
                    <a:pt x="638" y="68"/>
                    <a:pt x="637" y="68"/>
                    <a:pt x="636" y="68"/>
                  </a:cubicBezTo>
                  <a:cubicBezTo>
                    <a:pt x="636" y="69"/>
                    <a:pt x="634" y="69"/>
                    <a:pt x="635" y="70"/>
                  </a:cubicBezTo>
                  <a:cubicBezTo>
                    <a:pt x="633" y="70"/>
                    <a:pt x="631" y="72"/>
                    <a:pt x="630" y="72"/>
                  </a:cubicBezTo>
                  <a:cubicBezTo>
                    <a:pt x="628" y="71"/>
                    <a:pt x="629" y="72"/>
                    <a:pt x="627" y="72"/>
                  </a:cubicBezTo>
                  <a:cubicBezTo>
                    <a:pt x="625" y="72"/>
                    <a:pt x="625" y="73"/>
                    <a:pt x="625" y="73"/>
                  </a:cubicBezTo>
                  <a:cubicBezTo>
                    <a:pt x="620" y="73"/>
                    <a:pt x="622" y="75"/>
                    <a:pt x="618" y="75"/>
                  </a:cubicBezTo>
                  <a:cubicBezTo>
                    <a:pt x="618" y="75"/>
                    <a:pt x="621" y="77"/>
                    <a:pt x="622" y="76"/>
                  </a:cubicBezTo>
                  <a:cubicBezTo>
                    <a:pt x="623" y="76"/>
                    <a:pt x="623" y="78"/>
                    <a:pt x="623" y="78"/>
                  </a:cubicBezTo>
                  <a:cubicBezTo>
                    <a:pt x="624" y="78"/>
                    <a:pt x="625" y="79"/>
                    <a:pt x="626" y="79"/>
                  </a:cubicBezTo>
                  <a:cubicBezTo>
                    <a:pt x="627" y="79"/>
                    <a:pt x="628" y="78"/>
                    <a:pt x="630" y="78"/>
                  </a:cubicBezTo>
                  <a:cubicBezTo>
                    <a:pt x="630" y="78"/>
                    <a:pt x="631" y="79"/>
                    <a:pt x="631" y="79"/>
                  </a:cubicBezTo>
                  <a:cubicBezTo>
                    <a:pt x="632" y="79"/>
                    <a:pt x="633" y="77"/>
                    <a:pt x="634" y="78"/>
                  </a:cubicBezTo>
                  <a:cubicBezTo>
                    <a:pt x="635" y="78"/>
                    <a:pt x="634" y="78"/>
                    <a:pt x="635" y="77"/>
                  </a:cubicBezTo>
                  <a:cubicBezTo>
                    <a:pt x="636" y="78"/>
                    <a:pt x="636" y="81"/>
                    <a:pt x="639" y="79"/>
                  </a:cubicBezTo>
                  <a:cubicBezTo>
                    <a:pt x="641" y="79"/>
                    <a:pt x="638" y="81"/>
                    <a:pt x="642" y="81"/>
                  </a:cubicBezTo>
                  <a:cubicBezTo>
                    <a:pt x="642" y="81"/>
                    <a:pt x="640" y="81"/>
                    <a:pt x="640" y="81"/>
                  </a:cubicBezTo>
                  <a:cubicBezTo>
                    <a:pt x="639" y="81"/>
                    <a:pt x="641" y="82"/>
                    <a:pt x="641" y="83"/>
                  </a:cubicBezTo>
                  <a:cubicBezTo>
                    <a:pt x="640" y="83"/>
                    <a:pt x="640" y="83"/>
                    <a:pt x="640" y="84"/>
                  </a:cubicBezTo>
                  <a:cubicBezTo>
                    <a:pt x="640" y="84"/>
                    <a:pt x="639" y="84"/>
                    <a:pt x="639" y="85"/>
                  </a:cubicBezTo>
                  <a:cubicBezTo>
                    <a:pt x="638" y="86"/>
                    <a:pt x="640" y="89"/>
                    <a:pt x="637" y="87"/>
                  </a:cubicBezTo>
                  <a:cubicBezTo>
                    <a:pt x="637" y="92"/>
                    <a:pt x="633" y="94"/>
                    <a:pt x="632" y="97"/>
                  </a:cubicBezTo>
                  <a:cubicBezTo>
                    <a:pt x="630" y="97"/>
                    <a:pt x="630" y="97"/>
                    <a:pt x="629" y="97"/>
                  </a:cubicBezTo>
                  <a:cubicBezTo>
                    <a:pt x="628" y="97"/>
                    <a:pt x="629" y="98"/>
                    <a:pt x="629" y="98"/>
                  </a:cubicBezTo>
                  <a:cubicBezTo>
                    <a:pt x="628" y="99"/>
                    <a:pt x="627" y="98"/>
                    <a:pt x="626" y="99"/>
                  </a:cubicBezTo>
                  <a:cubicBezTo>
                    <a:pt x="625" y="99"/>
                    <a:pt x="626" y="99"/>
                    <a:pt x="626" y="100"/>
                  </a:cubicBezTo>
                  <a:cubicBezTo>
                    <a:pt x="625" y="100"/>
                    <a:pt x="624" y="99"/>
                    <a:pt x="624" y="100"/>
                  </a:cubicBezTo>
                  <a:cubicBezTo>
                    <a:pt x="623" y="100"/>
                    <a:pt x="625" y="100"/>
                    <a:pt x="625" y="100"/>
                  </a:cubicBezTo>
                  <a:cubicBezTo>
                    <a:pt x="624" y="101"/>
                    <a:pt x="623" y="101"/>
                    <a:pt x="622" y="101"/>
                  </a:cubicBezTo>
                  <a:cubicBezTo>
                    <a:pt x="621" y="101"/>
                    <a:pt x="621" y="102"/>
                    <a:pt x="621" y="103"/>
                  </a:cubicBezTo>
                  <a:cubicBezTo>
                    <a:pt x="620" y="103"/>
                    <a:pt x="619" y="103"/>
                    <a:pt x="618" y="103"/>
                  </a:cubicBezTo>
                  <a:cubicBezTo>
                    <a:pt x="617" y="103"/>
                    <a:pt x="618" y="104"/>
                    <a:pt x="617" y="105"/>
                  </a:cubicBezTo>
                  <a:cubicBezTo>
                    <a:pt x="617" y="105"/>
                    <a:pt x="615" y="104"/>
                    <a:pt x="615" y="105"/>
                  </a:cubicBezTo>
                  <a:cubicBezTo>
                    <a:pt x="615" y="105"/>
                    <a:pt x="615" y="106"/>
                    <a:pt x="614" y="105"/>
                  </a:cubicBezTo>
                  <a:cubicBezTo>
                    <a:pt x="613" y="105"/>
                    <a:pt x="612" y="105"/>
                    <a:pt x="612" y="106"/>
                  </a:cubicBezTo>
                  <a:cubicBezTo>
                    <a:pt x="607" y="107"/>
                    <a:pt x="607" y="107"/>
                    <a:pt x="602" y="106"/>
                  </a:cubicBezTo>
                  <a:cubicBezTo>
                    <a:pt x="602" y="107"/>
                    <a:pt x="598" y="108"/>
                    <a:pt x="600" y="108"/>
                  </a:cubicBezTo>
                  <a:cubicBezTo>
                    <a:pt x="601" y="109"/>
                    <a:pt x="593" y="108"/>
                    <a:pt x="597" y="109"/>
                  </a:cubicBezTo>
                  <a:cubicBezTo>
                    <a:pt x="597" y="109"/>
                    <a:pt x="595" y="109"/>
                    <a:pt x="595" y="109"/>
                  </a:cubicBezTo>
                  <a:cubicBezTo>
                    <a:pt x="592" y="110"/>
                    <a:pt x="594" y="111"/>
                    <a:pt x="594" y="113"/>
                  </a:cubicBezTo>
                  <a:cubicBezTo>
                    <a:pt x="591" y="113"/>
                    <a:pt x="592" y="113"/>
                    <a:pt x="589" y="113"/>
                  </a:cubicBezTo>
                  <a:cubicBezTo>
                    <a:pt x="590" y="113"/>
                    <a:pt x="590" y="114"/>
                    <a:pt x="588" y="114"/>
                  </a:cubicBezTo>
                  <a:cubicBezTo>
                    <a:pt x="588" y="115"/>
                    <a:pt x="589" y="119"/>
                    <a:pt x="590" y="118"/>
                  </a:cubicBezTo>
                  <a:cubicBezTo>
                    <a:pt x="592" y="118"/>
                    <a:pt x="590" y="121"/>
                    <a:pt x="593" y="122"/>
                  </a:cubicBezTo>
                  <a:cubicBezTo>
                    <a:pt x="595" y="122"/>
                    <a:pt x="592" y="123"/>
                    <a:pt x="595" y="123"/>
                  </a:cubicBezTo>
                  <a:cubicBezTo>
                    <a:pt x="595" y="124"/>
                    <a:pt x="594" y="124"/>
                    <a:pt x="594" y="124"/>
                  </a:cubicBezTo>
                  <a:cubicBezTo>
                    <a:pt x="593" y="125"/>
                    <a:pt x="592" y="124"/>
                    <a:pt x="592" y="124"/>
                  </a:cubicBezTo>
                  <a:cubicBezTo>
                    <a:pt x="591" y="124"/>
                    <a:pt x="592" y="125"/>
                    <a:pt x="591" y="125"/>
                  </a:cubicBezTo>
                  <a:cubicBezTo>
                    <a:pt x="590" y="125"/>
                    <a:pt x="589" y="125"/>
                    <a:pt x="588" y="125"/>
                  </a:cubicBezTo>
                  <a:cubicBezTo>
                    <a:pt x="586" y="125"/>
                    <a:pt x="583" y="126"/>
                    <a:pt x="581" y="125"/>
                  </a:cubicBezTo>
                  <a:cubicBezTo>
                    <a:pt x="581" y="124"/>
                    <a:pt x="582" y="124"/>
                    <a:pt x="582" y="123"/>
                  </a:cubicBezTo>
                  <a:cubicBezTo>
                    <a:pt x="582" y="122"/>
                    <a:pt x="581" y="121"/>
                    <a:pt x="583" y="121"/>
                  </a:cubicBezTo>
                  <a:cubicBezTo>
                    <a:pt x="583" y="120"/>
                    <a:pt x="580" y="120"/>
                    <a:pt x="581" y="119"/>
                  </a:cubicBezTo>
                  <a:cubicBezTo>
                    <a:pt x="579" y="118"/>
                    <a:pt x="577" y="119"/>
                    <a:pt x="575" y="118"/>
                  </a:cubicBezTo>
                  <a:cubicBezTo>
                    <a:pt x="574" y="116"/>
                    <a:pt x="579" y="117"/>
                    <a:pt x="577" y="115"/>
                  </a:cubicBezTo>
                  <a:cubicBezTo>
                    <a:pt x="577" y="115"/>
                    <a:pt x="576" y="115"/>
                    <a:pt x="576" y="115"/>
                  </a:cubicBezTo>
                  <a:cubicBezTo>
                    <a:pt x="575" y="115"/>
                    <a:pt x="575" y="115"/>
                    <a:pt x="574" y="114"/>
                  </a:cubicBezTo>
                  <a:cubicBezTo>
                    <a:pt x="574" y="114"/>
                    <a:pt x="573" y="114"/>
                    <a:pt x="572" y="113"/>
                  </a:cubicBezTo>
                  <a:cubicBezTo>
                    <a:pt x="571" y="113"/>
                    <a:pt x="571" y="114"/>
                    <a:pt x="569" y="114"/>
                  </a:cubicBezTo>
                  <a:cubicBezTo>
                    <a:pt x="568" y="114"/>
                    <a:pt x="569" y="114"/>
                    <a:pt x="569" y="114"/>
                  </a:cubicBezTo>
                  <a:cubicBezTo>
                    <a:pt x="569" y="116"/>
                    <a:pt x="567" y="113"/>
                    <a:pt x="567" y="115"/>
                  </a:cubicBezTo>
                  <a:cubicBezTo>
                    <a:pt x="565" y="114"/>
                    <a:pt x="565" y="116"/>
                    <a:pt x="561" y="115"/>
                  </a:cubicBezTo>
                  <a:cubicBezTo>
                    <a:pt x="564" y="114"/>
                    <a:pt x="561" y="113"/>
                    <a:pt x="564" y="112"/>
                  </a:cubicBezTo>
                  <a:cubicBezTo>
                    <a:pt x="566" y="112"/>
                    <a:pt x="559" y="112"/>
                    <a:pt x="559" y="113"/>
                  </a:cubicBezTo>
                  <a:cubicBezTo>
                    <a:pt x="559" y="114"/>
                    <a:pt x="558" y="112"/>
                    <a:pt x="558" y="112"/>
                  </a:cubicBezTo>
                  <a:cubicBezTo>
                    <a:pt x="556" y="112"/>
                    <a:pt x="557" y="114"/>
                    <a:pt x="555" y="114"/>
                  </a:cubicBezTo>
                  <a:cubicBezTo>
                    <a:pt x="555" y="114"/>
                    <a:pt x="553" y="114"/>
                    <a:pt x="552" y="115"/>
                  </a:cubicBezTo>
                  <a:cubicBezTo>
                    <a:pt x="552" y="115"/>
                    <a:pt x="551" y="115"/>
                    <a:pt x="551" y="116"/>
                  </a:cubicBezTo>
                  <a:cubicBezTo>
                    <a:pt x="547" y="115"/>
                    <a:pt x="548" y="115"/>
                    <a:pt x="544" y="116"/>
                  </a:cubicBezTo>
                  <a:cubicBezTo>
                    <a:pt x="545" y="116"/>
                    <a:pt x="545" y="117"/>
                    <a:pt x="545" y="117"/>
                  </a:cubicBezTo>
                  <a:cubicBezTo>
                    <a:pt x="546" y="117"/>
                    <a:pt x="548" y="117"/>
                    <a:pt x="548" y="117"/>
                  </a:cubicBezTo>
                  <a:cubicBezTo>
                    <a:pt x="549" y="117"/>
                    <a:pt x="548" y="118"/>
                    <a:pt x="548" y="118"/>
                  </a:cubicBezTo>
                  <a:cubicBezTo>
                    <a:pt x="549" y="118"/>
                    <a:pt x="551" y="118"/>
                    <a:pt x="551" y="118"/>
                  </a:cubicBezTo>
                  <a:cubicBezTo>
                    <a:pt x="552" y="118"/>
                    <a:pt x="551" y="119"/>
                    <a:pt x="551" y="119"/>
                  </a:cubicBezTo>
                  <a:cubicBezTo>
                    <a:pt x="552" y="119"/>
                    <a:pt x="554" y="119"/>
                    <a:pt x="554" y="120"/>
                  </a:cubicBezTo>
                  <a:cubicBezTo>
                    <a:pt x="555" y="119"/>
                    <a:pt x="555" y="119"/>
                    <a:pt x="556" y="119"/>
                  </a:cubicBezTo>
                  <a:cubicBezTo>
                    <a:pt x="560" y="118"/>
                    <a:pt x="563" y="119"/>
                    <a:pt x="563" y="121"/>
                  </a:cubicBezTo>
                  <a:cubicBezTo>
                    <a:pt x="562" y="121"/>
                    <a:pt x="560" y="121"/>
                    <a:pt x="558" y="121"/>
                  </a:cubicBezTo>
                  <a:cubicBezTo>
                    <a:pt x="558" y="121"/>
                    <a:pt x="557" y="122"/>
                    <a:pt x="557" y="123"/>
                  </a:cubicBezTo>
                  <a:cubicBezTo>
                    <a:pt x="556" y="123"/>
                    <a:pt x="555" y="123"/>
                    <a:pt x="556" y="123"/>
                  </a:cubicBezTo>
                  <a:cubicBezTo>
                    <a:pt x="556" y="124"/>
                    <a:pt x="554" y="124"/>
                    <a:pt x="552" y="124"/>
                  </a:cubicBezTo>
                  <a:cubicBezTo>
                    <a:pt x="554" y="126"/>
                    <a:pt x="557" y="126"/>
                    <a:pt x="557" y="129"/>
                  </a:cubicBezTo>
                  <a:cubicBezTo>
                    <a:pt x="560" y="127"/>
                    <a:pt x="558" y="128"/>
                    <a:pt x="560" y="129"/>
                  </a:cubicBezTo>
                  <a:cubicBezTo>
                    <a:pt x="560" y="131"/>
                    <a:pt x="561" y="134"/>
                    <a:pt x="559" y="135"/>
                  </a:cubicBezTo>
                  <a:cubicBezTo>
                    <a:pt x="561" y="136"/>
                    <a:pt x="562" y="137"/>
                    <a:pt x="561" y="139"/>
                  </a:cubicBezTo>
                  <a:cubicBezTo>
                    <a:pt x="558" y="138"/>
                    <a:pt x="560" y="142"/>
                    <a:pt x="558" y="141"/>
                  </a:cubicBezTo>
                  <a:cubicBezTo>
                    <a:pt x="557" y="140"/>
                    <a:pt x="558" y="141"/>
                    <a:pt x="557" y="141"/>
                  </a:cubicBezTo>
                  <a:cubicBezTo>
                    <a:pt x="557" y="142"/>
                    <a:pt x="555" y="142"/>
                    <a:pt x="555" y="143"/>
                  </a:cubicBezTo>
                  <a:cubicBezTo>
                    <a:pt x="552" y="143"/>
                    <a:pt x="555" y="145"/>
                    <a:pt x="551" y="144"/>
                  </a:cubicBezTo>
                  <a:cubicBezTo>
                    <a:pt x="554" y="146"/>
                    <a:pt x="547" y="146"/>
                    <a:pt x="548" y="147"/>
                  </a:cubicBezTo>
                  <a:cubicBezTo>
                    <a:pt x="550" y="148"/>
                    <a:pt x="548" y="147"/>
                    <a:pt x="546" y="148"/>
                  </a:cubicBezTo>
                  <a:cubicBezTo>
                    <a:pt x="546" y="148"/>
                    <a:pt x="546" y="149"/>
                    <a:pt x="545" y="149"/>
                  </a:cubicBezTo>
                  <a:cubicBezTo>
                    <a:pt x="545" y="149"/>
                    <a:pt x="544" y="149"/>
                    <a:pt x="543" y="149"/>
                  </a:cubicBezTo>
                  <a:cubicBezTo>
                    <a:pt x="543" y="149"/>
                    <a:pt x="544" y="150"/>
                    <a:pt x="543" y="150"/>
                  </a:cubicBezTo>
                  <a:cubicBezTo>
                    <a:pt x="543" y="151"/>
                    <a:pt x="540" y="150"/>
                    <a:pt x="541" y="151"/>
                  </a:cubicBezTo>
                  <a:cubicBezTo>
                    <a:pt x="534" y="151"/>
                    <a:pt x="535" y="152"/>
                    <a:pt x="529" y="151"/>
                  </a:cubicBezTo>
                  <a:cubicBezTo>
                    <a:pt x="527" y="151"/>
                    <a:pt x="528" y="152"/>
                    <a:pt x="528" y="153"/>
                  </a:cubicBezTo>
                  <a:cubicBezTo>
                    <a:pt x="525" y="152"/>
                    <a:pt x="522" y="154"/>
                    <a:pt x="522" y="154"/>
                  </a:cubicBezTo>
                  <a:cubicBezTo>
                    <a:pt x="520" y="153"/>
                    <a:pt x="521" y="154"/>
                    <a:pt x="518" y="154"/>
                  </a:cubicBezTo>
                  <a:cubicBezTo>
                    <a:pt x="516" y="154"/>
                    <a:pt x="519" y="155"/>
                    <a:pt x="517" y="155"/>
                  </a:cubicBezTo>
                  <a:cubicBezTo>
                    <a:pt x="515" y="156"/>
                    <a:pt x="513" y="154"/>
                    <a:pt x="511" y="154"/>
                  </a:cubicBezTo>
                  <a:cubicBezTo>
                    <a:pt x="508" y="154"/>
                    <a:pt x="507" y="155"/>
                    <a:pt x="505" y="155"/>
                  </a:cubicBezTo>
                  <a:cubicBezTo>
                    <a:pt x="504" y="155"/>
                    <a:pt x="503" y="156"/>
                    <a:pt x="503" y="156"/>
                  </a:cubicBezTo>
                  <a:cubicBezTo>
                    <a:pt x="500" y="156"/>
                    <a:pt x="500" y="157"/>
                    <a:pt x="498" y="157"/>
                  </a:cubicBezTo>
                  <a:cubicBezTo>
                    <a:pt x="497" y="159"/>
                    <a:pt x="500" y="158"/>
                    <a:pt x="500" y="159"/>
                  </a:cubicBezTo>
                  <a:cubicBezTo>
                    <a:pt x="500" y="160"/>
                    <a:pt x="500" y="160"/>
                    <a:pt x="501" y="160"/>
                  </a:cubicBezTo>
                  <a:cubicBezTo>
                    <a:pt x="502" y="160"/>
                    <a:pt x="501" y="161"/>
                    <a:pt x="502" y="161"/>
                  </a:cubicBezTo>
                  <a:cubicBezTo>
                    <a:pt x="503" y="162"/>
                    <a:pt x="504" y="161"/>
                    <a:pt x="505" y="162"/>
                  </a:cubicBezTo>
                  <a:cubicBezTo>
                    <a:pt x="505" y="162"/>
                    <a:pt x="505" y="163"/>
                    <a:pt x="505" y="163"/>
                  </a:cubicBezTo>
                  <a:cubicBezTo>
                    <a:pt x="505" y="163"/>
                    <a:pt x="507" y="163"/>
                    <a:pt x="507" y="163"/>
                  </a:cubicBezTo>
                  <a:cubicBezTo>
                    <a:pt x="508" y="163"/>
                    <a:pt x="508" y="164"/>
                    <a:pt x="509" y="165"/>
                  </a:cubicBezTo>
                  <a:cubicBezTo>
                    <a:pt x="510" y="166"/>
                    <a:pt x="512" y="167"/>
                    <a:pt x="512" y="167"/>
                  </a:cubicBezTo>
                  <a:cubicBezTo>
                    <a:pt x="512" y="167"/>
                    <a:pt x="512" y="168"/>
                    <a:pt x="512" y="169"/>
                  </a:cubicBezTo>
                  <a:cubicBezTo>
                    <a:pt x="512" y="169"/>
                    <a:pt x="513" y="170"/>
                    <a:pt x="513" y="171"/>
                  </a:cubicBezTo>
                  <a:cubicBezTo>
                    <a:pt x="513" y="171"/>
                    <a:pt x="512" y="171"/>
                    <a:pt x="512" y="172"/>
                  </a:cubicBezTo>
                  <a:cubicBezTo>
                    <a:pt x="511" y="173"/>
                    <a:pt x="512" y="174"/>
                    <a:pt x="510" y="173"/>
                  </a:cubicBezTo>
                  <a:cubicBezTo>
                    <a:pt x="511" y="175"/>
                    <a:pt x="507" y="174"/>
                    <a:pt x="508" y="175"/>
                  </a:cubicBezTo>
                  <a:cubicBezTo>
                    <a:pt x="504" y="175"/>
                    <a:pt x="505" y="176"/>
                    <a:pt x="502" y="176"/>
                  </a:cubicBezTo>
                  <a:cubicBezTo>
                    <a:pt x="501" y="176"/>
                    <a:pt x="501" y="177"/>
                    <a:pt x="501" y="177"/>
                  </a:cubicBezTo>
                  <a:cubicBezTo>
                    <a:pt x="501" y="177"/>
                    <a:pt x="498" y="177"/>
                    <a:pt x="499" y="178"/>
                  </a:cubicBezTo>
                  <a:cubicBezTo>
                    <a:pt x="500" y="178"/>
                    <a:pt x="500" y="178"/>
                    <a:pt x="499" y="178"/>
                  </a:cubicBezTo>
                  <a:cubicBezTo>
                    <a:pt x="498" y="179"/>
                    <a:pt x="498" y="179"/>
                    <a:pt x="496" y="179"/>
                  </a:cubicBezTo>
                  <a:cubicBezTo>
                    <a:pt x="497" y="177"/>
                    <a:pt x="494" y="179"/>
                    <a:pt x="494" y="178"/>
                  </a:cubicBezTo>
                  <a:cubicBezTo>
                    <a:pt x="494" y="177"/>
                    <a:pt x="493" y="176"/>
                    <a:pt x="492" y="176"/>
                  </a:cubicBezTo>
                  <a:cubicBezTo>
                    <a:pt x="492" y="176"/>
                    <a:pt x="490" y="176"/>
                    <a:pt x="490" y="176"/>
                  </a:cubicBezTo>
                  <a:cubicBezTo>
                    <a:pt x="490" y="176"/>
                    <a:pt x="490" y="175"/>
                    <a:pt x="490" y="175"/>
                  </a:cubicBezTo>
                  <a:cubicBezTo>
                    <a:pt x="489" y="175"/>
                    <a:pt x="487" y="175"/>
                    <a:pt x="486" y="174"/>
                  </a:cubicBezTo>
                  <a:cubicBezTo>
                    <a:pt x="486" y="174"/>
                    <a:pt x="486" y="174"/>
                    <a:pt x="486" y="173"/>
                  </a:cubicBezTo>
                  <a:cubicBezTo>
                    <a:pt x="485" y="173"/>
                    <a:pt x="484" y="174"/>
                    <a:pt x="483" y="173"/>
                  </a:cubicBezTo>
                  <a:cubicBezTo>
                    <a:pt x="482" y="173"/>
                    <a:pt x="483" y="172"/>
                    <a:pt x="482" y="172"/>
                  </a:cubicBezTo>
                  <a:cubicBezTo>
                    <a:pt x="481" y="172"/>
                    <a:pt x="481" y="172"/>
                    <a:pt x="481" y="173"/>
                  </a:cubicBezTo>
                  <a:cubicBezTo>
                    <a:pt x="479" y="172"/>
                    <a:pt x="480" y="172"/>
                    <a:pt x="478" y="171"/>
                  </a:cubicBezTo>
                  <a:cubicBezTo>
                    <a:pt x="475" y="170"/>
                    <a:pt x="476" y="172"/>
                    <a:pt x="475" y="173"/>
                  </a:cubicBezTo>
                  <a:cubicBezTo>
                    <a:pt x="475" y="173"/>
                    <a:pt x="473" y="173"/>
                    <a:pt x="473" y="173"/>
                  </a:cubicBezTo>
                  <a:cubicBezTo>
                    <a:pt x="473" y="174"/>
                    <a:pt x="474" y="176"/>
                    <a:pt x="472" y="176"/>
                  </a:cubicBezTo>
                  <a:cubicBezTo>
                    <a:pt x="473" y="177"/>
                    <a:pt x="473" y="177"/>
                    <a:pt x="473" y="178"/>
                  </a:cubicBezTo>
                  <a:cubicBezTo>
                    <a:pt x="474" y="178"/>
                    <a:pt x="475" y="179"/>
                    <a:pt x="475" y="178"/>
                  </a:cubicBezTo>
                  <a:cubicBezTo>
                    <a:pt x="478" y="179"/>
                    <a:pt x="476" y="180"/>
                    <a:pt x="476" y="182"/>
                  </a:cubicBezTo>
                  <a:cubicBezTo>
                    <a:pt x="476" y="182"/>
                    <a:pt x="477" y="182"/>
                    <a:pt x="477" y="183"/>
                  </a:cubicBezTo>
                  <a:cubicBezTo>
                    <a:pt x="478" y="183"/>
                    <a:pt x="479" y="184"/>
                    <a:pt x="479" y="184"/>
                  </a:cubicBezTo>
                  <a:cubicBezTo>
                    <a:pt x="481" y="184"/>
                    <a:pt x="482" y="185"/>
                    <a:pt x="484" y="185"/>
                  </a:cubicBezTo>
                  <a:cubicBezTo>
                    <a:pt x="485" y="185"/>
                    <a:pt x="484" y="186"/>
                    <a:pt x="485" y="186"/>
                  </a:cubicBezTo>
                  <a:cubicBezTo>
                    <a:pt x="486" y="186"/>
                    <a:pt x="486" y="186"/>
                    <a:pt x="486" y="187"/>
                  </a:cubicBezTo>
                  <a:cubicBezTo>
                    <a:pt x="486" y="187"/>
                    <a:pt x="488" y="187"/>
                    <a:pt x="488" y="187"/>
                  </a:cubicBezTo>
                  <a:cubicBezTo>
                    <a:pt x="489" y="188"/>
                    <a:pt x="488" y="189"/>
                    <a:pt x="488" y="189"/>
                  </a:cubicBezTo>
                  <a:cubicBezTo>
                    <a:pt x="488" y="189"/>
                    <a:pt x="490" y="190"/>
                    <a:pt x="490" y="190"/>
                  </a:cubicBezTo>
                  <a:cubicBezTo>
                    <a:pt x="490" y="190"/>
                    <a:pt x="488" y="192"/>
                    <a:pt x="491" y="192"/>
                  </a:cubicBezTo>
                  <a:cubicBezTo>
                    <a:pt x="491" y="193"/>
                    <a:pt x="489" y="193"/>
                    <a:pt x="487" y="192"/>
                  </a:cubicBezTo>
                  <a:cubicBezTo>
                    <a:pt x="486" y="192"/>
                    <a:pt x="483" y="192"/>
                    <a:pt x="482" y="192"/>
                  </a:cubicBezTo>
                  <a:cubicBezTo>
                    <a:pt x="482" y="192"/>
                    <a:pt x="483" y="190"/>
                    <a:pt x="481" y="191"/>
                  </a:cubicBezTo>
                  <a:cubicBezTo>
                    <a:pt x="479" y="191"/>
                    <a:pt x="480" y="190"/>
                    <a:pt x="479" y="189"/>
                  </a:cubicBezTo>
                  <a:cubicBezTo>
                    <a:pt x="479" y="188"/>
                    <a:pt x="477" y="188"/>
                    <a:pt x="476" y="188"/>
                  </a:cubicBezTo>
                  <a:cubicBezTo>
                    <a:pt x="476" y="187"/>
                    <a:pt x="476" y="186"/>
                    <a:pt x="477" y="186"/>
                  </a:cubicBezTo>
                  <a:cubicBezTo>
                    <a:pt x="475" y="185"/>
                    <a:pt x="475" y="184"/>
                    <a:pt x="472" y="183"/>
                  </a:cubicBezTo>
                  <a:cubicBezTo>
                    <a:pt x="472" y="182"/>
                    <a:pt x="471" y="182"/>
                    <a:pt x="472" y="182"/>
                  </a:cubicBezTo>
                  <a:cubicBezTo>
                    <a:pt x="471" y="181"/>
                    <a:pt x="470" y="181"/>
                    <a:pt x="469" y="181"/>
                  </a:cubicBezTo>
                  <a:cubicBezTo>
                    <a:pt x="469" y="180"/>
                    <a:pt x="469" y="179"/>
                    <a:pt x="468" y="179"/>
                  </a:cubicBezTo>
                  <a:cubicBezTo>
                    <a:pt x="468" y="178"/>
                    <a:pt x="469" y="178"/>
                    <a:pt x="469" y="177"/>
                  </a:cubicBezTo>
                  <a:cubicBezTo>
                    <a:pt x="469" y="177"/>
                    <a:pt x="468" y="176"/>
                    <a:pt x="467" y="176"/>
                  </a:cubicBezTo>
                  <a:cubicBezTo>
                    <a:pt x="468" y="175"/>
                    <a:pt x="468" y="175"/>
                    <a:pt x="467" y="175"/>
                  </a:cubicBezTo>
                  <a:cubicBezTo>
                    <a:pt x="468" y="174"/>
                    <a:pt x="470" y="175"/>
                    <a:pt x="471" y="174"/>
                  </a:cubicBezTo>
                  <a:cubicBezTo>
                    <a:pt x="471" y="174"/>
                    <a:pt x="470" y="174"/>
                    <a:pt x="470" y="173"/>
                  </a:cubicBezTo>
                  <a:cubicBezTo>
                    <a:pt x="470" y="173"/>
                    <a:pt x="471" y="173"/>
                    <a:pt x="471" y="173"/>
                  </a:cubicBezTo>
                  <a:cubicBezTo>
                    <a:pt x="471" y="172"/>
                    <a:pt x="470" y="171"/>
                    <a:pt x="469" y="170"/>
                  </a:cubicBezTo>
                  <a:cubicBezTo>
                    <a:pt x="469" y="169"/>
                    <a:pt x="470" y="168"/>
                    <a:pt x="469" y="167"/>
                  </a:cubicBezTo>
                  <a:cubicBezTo>
                    <a:pt x="469" y="167"/>
                    <a:pt x="468" y="167"/>
                    <a:pt x="467" y="166"/>
                  </a:cubicBezTo>
                  <a:cubicBezTo>
                    <a:pt x="467" y="166"/>
                    <a:pt x="467" y="165"/>
                    <a:pt x="466" y="165"/>
                  </a:cubicBezTo>
                  <a:cubicBezTo>
                    <a:pt x="465" y="164"/>
                    <a:pt x="464" y="163"/>
                    <a:pt x="463" y="163"/>
                  </a:cubicBezTo>
                  <a:cubicBezTo>
                    <a:pt x="460" y="162"/>
                    <a:pt x="462" y="165"/>
                    <a:pt x="459" y="163"/>
                  </a:cubicBezTo>
                  <a:cubicBezTo>
                    <a:pt x="458" y="163"/>
                    <a:pt x="459" y="164"/>
                    <a:pt x="458" y="165"/>
                  </a:cubicBezTo>
                  <a:cubicBezTo>
                    <a:pt x="458" y="165"/>
                    <a:pt x="457" y="165"/>
                    <a:pt x="456" y="165"/>
                  </a:cubicBezTo>
                  <a:cubicBezTo>
                    <a:pt x="456" y="165"/>
                    <a:pt x="457" y="166"/>
                    <a:pt x="455" y="166"/>
                  </a:cubicBezTo>
                  <a:cubicBezTo>
                    <a:pt x="453" y="166"/>
                    <a:pt x="453" y="165"/>
                    <a:pt x="452" y="164"/>
                  </a:cubicBezTo>
                  <a:cubicBezTo>
                    <a:pt x="452" y="164"/>
                    <a:pt x="451" y="164"/>
                    <a:pt x="451" y="164"/>
                  </a:cubicBezTo>
                  <a:cubicBezTo>
                    <a:pt x="451" y="163"/>
                    <a:pt x="452" y="163"/>
                    <a:pt x="452" y="163"/>
                  </a:cubicBezTo>
                  <a:cubicBezTo>
                    <a:pt x="452" y="162"/>
                    <a:pt x="450" y="160"/>
                    <a:pt x="452" y="159"/>
                  </a:cubicBezTo>
                  <a:cubicBezTo>
                    <a:pt x="451" y="159"/>
                    <a:pt x="450" y="158"/>
                    <a:pt x="450" y="156"/>
                  </a:cubicBezTo>
                  <a:cubicBezTo>
                    <a:pt x="449" y="156"/>
                    <a:pt x="450" y="157"/>
                    <a:pt x="449" y="157"/>
                  </a:cubicBezTo>
                  <a:cubicBezTo>
                    <a:pt x="448" y="157"/>
                    <a:pt x="449" y="155"/>
                    <a:pt x="447" y="155"/>
                  </a:cubicBezTo>
                  <a:cubicBezTo>
                    <a:pt x="447" y="154"/>
                    <a:pt x="446" y="154"/>
                    <a:pt x="445" y="154"/>
                  </a:cubicBezTo>
                  <a:cubicBezTo>
                    <a:pt x="445" y="153"/>
                    <a:pt x="445" y="153"/>
                    <a:pt x="444" y="153"/>
                  </a:cubicBezTo>
                  <a:cubicBezTo>
                    <a:pt x="444" y="152"/>
                    <a:pt x="441" y="152"/>
                    <a:pt x="441" y="151"/>
                  </a:cubicBezTo>
                  <a:cubicBezTo>
                    <a:pt x="438" y="151"/>
                    <a:pt x="437" y="152"/>
                    <a:pt x="436" y="153"/>
                  </a:cubicBezTo>
                  <a:cubicBezTo>
                    <a:pt x="434" y="153"/>
                    <a:pt x="433" y="153"/>
                    <a:pt x="433" y="153"/>
                  </a:cubicBezTo>
                  <a:cubicBezTo>
                    <a:pt x="430" y="153"/>
                    <a:pt x="428" y="153"/>
                    <a:pt x="426" y="153"/>
                  </a:cubicBezTo>
                  <a:cubicBezTo>
                    <a:pt x="425" y="153"/>
                    <a:pt x="424" y="154"/>
                    <a:pt x="424" y="154"/>
                  </a:cubicBezTo>
                  <a:cubicBezTo>
                    <a:pt x="423" y="154"/>
                    <a:pt x="423" y="154"/>
                    <a:pt x="423" y="155"/>
                  </a:cubicBezTo>
                  <a:cubicBezTo>
                    <a:pt x="423" y="155"/>
                    <a:pt x="420" y="155"/>
                    <a:pt x="420" y="156"/>
                  </a:cubicBezTo>
                  <a:cubicBezTo>
                    <a:pt x="418" y="156"/>
                    <a:pt x="416" y="158"/>
                    <a:pt x="412" y="159"/>
                  </a:cubicBezTo>
                  <a:cubicBezTo>
                    <a:pt x="409" y="160"/>
                    <a:pt x="409" y="162"/>
                    <a:pt x="405" y="162"/>
                  </a:cubicBezTo>
                  <a:cubicBezTo>
                    <a:pt x="406" y="163"/>
                    <a:pt x="406" y="163"/>
                    <a:pt x="403" y="163"/>
                  </a:cubicBezTo>
                  <a:cubicBezTo>
                    <a:pt x="403" y="163"/>
                    <a:pt x="403" y="164"/>
                    <a:pt x="404" y="164"/>
                  </a:cubicBezTo>
                  <a:cubicBezTo>
                    <a:pt x="404" y="164"/>
                    <a:pt x="402" y="164"/>
                    <a:pt x="402" y="164"/>
                  </a:cubicBezTo>
                  <a:cubicBezTo>
                    <a:pt x="400" y="164"/>
                    <a:pt x="401" y="165"/>
                    <a:pt x="398" y="165"/>
                  </a:cubicBezTo>
                  <a:cubicBezTo>
                    <a:pt x="397" y="165"/>
                    <a:pt x="397" y="166"/>
                    <a:pt x="395" y="166"/>
                  </a:cubicBezTo>
                  <a:cubicBezTo>
                    <a:pt x="395" y="166"/>
                    <a:pt x="396" y="167"/>
                    <a:pt x="396" y="167"/>
                  </a:cubicBezTo>
                  <a:cubicBezTo>
                    <a:pt x="396" y="168"/>
                    <a:pt x="394" y="169"/>
                    <a:pt x="394" y="171"/>
                  </a:cubicBezTo>
                  <a:cubicBezTo>
                    <a:pt x="393" y="173"/>
                    <a:pt x="394" y="176"/>
                    <a:pt x="393" y="176"/>
                  </a:cubicBezTo>
                  <a:cubicBezTo>
                    <a:pt x="393" y="177"/>
                    <a:pt x="391" y="176"/>
                    <a:pt x="391" y="176"/>
                  </a:cubicBezTo>
                  <a:cubicBezTo>
                    <a:pt x="390" y="177"/>
                    <a:pt x="391" y="178"/>
                    <a:pt x="390" y="178"/>
                  </a:cubicBezTo>
                  <a:cubicBezTo>
                    <a:pt x="389" y="179"/>
                    <a:pt x="387" y="179"/>
                    <a:pt x="386" y="179"/>
                  </a:cubicBezTo>
                  <a:cubicBezTo>
                    <a:pt x="385" y="179"/>
                    <a:pt x="385" y="180"/>
                    <a:pt x="383" y="180"/>
                  </a:cubicBezTo>
                  <a:cubicBezTo>
                    <a:pt x="381" y="178"/>
                    <a:pt x="379" y="177"/>
                    <a:pt x="378" y="175"/>
                  </a:cubicBezTo>
                  <a:cubicBezTo>
                    <a:pt x="377" y="175"/>
                    <a:pt x="377" y="174"/>
                    <a:pt x="376" y="174"/>
                  </a:cubicBezTo>
                  <a:cubicBezTo>
                    <a:pt x="376" y="174"/>
                    <a:pt x="375" y="173"/>
                    <a:pt x="374" y="173"/>
                  </a:cubicBezTo>
                  <a:cubicBezTo>
                    <a:pt x="373" y="172"/>
                    <a:pt x="376" y="172"/>
                    <a:pt x="376" y="171"/>
                  </a:cubicBezTo>
                  <a:cubicBezTo>
                    <a:pt x="376" y="170"/>
                    <a:pt x="374" y="170"/>
                    <a:pt x="373" y="169"/>
                  </a:cubicBezTo>
                  <a:cubicBezTo>
                    <a:pt x="372" y="169"/>
                    <a:pt x="372" y="168"/>
                    <a:pt x="370" y="168"/>
                  </a:cubicBezTo>
                  <a:cubicBezTo>
                    <a:pt x="370" y="167"/>
                    <a:pt x="369" y="166"/>
                    <a:pt x="368" y="165"/>
                  </a:cubicBezTo>
                  <a:cubicBezTo>
                    <a:pt x="367" y="164"/>
                    <a:pt x="367" y="160"/>
                    <a:pt x="366" y="158"/>
                  </a:cubicBezTo>
                  <a:cubicBezTo>
                    <a:pt x="366" y="157"/>
                    <a:pt x="365" y="154"/>
                    <a:pt x="364" y="152"/>
                  </a:cubicBezTo>
                  <a:cubicBezTo>
                    <a:pt x="363" y="152"/>
                    <a:pt x="360" y="154"/>
                    <a:pt x="362" y="155"/>
                  </a:cubicBezTo>
                  <a:cubicBezTo>
                    <a:pt x="362" y="156"/>
                    <a:pt x="358" y="155"/>
                    <a:pt x="357" y="155"/>
                  </a:cubicBezTo>
                  <a:cubicBezTo>
                    <a:pt x="357" y="154"/>
                    <a:pt x="356" y="155"/>
                    <a:pt x="355" y="155"/>
                  </a:cubicBezTo>
                  <a:cubicBezTo>
                    <a:pt x="354" y="154"/>
                    <a:pt x="353" y="152"/>
                    <a:pt x="351" y="153"/>
                  </a:cubicBezTo>
                  <a:cubicBezTo>
                    <a:pt x="351" y="152"/>
                    <a:pt x="352" y="152"/>
                    <a:pt x="353" y="152"/>
                  </a:cubicBezTo>
                  <a:cubicBezTo>
                    <a:pt x="352" y="151"/>
                    <a:pt x="353" y="151"/>
                    <a:pt x="353" y="151"/>
                  </a:cubicBezTo>
                  <a:cubicBezTo>
                    <a:pt x="353" y="150"/>
                    <a:pt x="351" y="150"/>
                    <a:pt x="349" y="150"/>
                  </a:cubicBezTo>
                  <a:cubicBezTo>
                    <a:pt x="348" y="150"/>
                    <a:pt x="347" y="148"/>
                    <a:pt x="346" y="149"/>
                  </a:cubicBezTo>
                  <a:cubicBezTo>
                    <a:pt x="344" y="149"/>
                    <a:pt x="345" y="147"/>
                    <a:pt x="345" y="148"/>
                  </a:cubicBezTo>
                  <a:cubicBezTo>
                    <a:pt x="345" y="147"/>
                    <a:pt x="343" y="147"/>
                    <a:pt x="343" y="146"/>
                  </a:cubicBezTo>
                  <a:cubicBezTo>
                    <a:pt x="343" y="146"/>
                    <a:pt x="340" y="147"/>
                    <a:pt x="339" y="146"/>
                  </a:cubicBezTo>
                  <a:cubicBezTo>
                    <a:pt x="339" y="146"/>
                    <a:pt x="340" y="145"/>
                    <a:pt x="339" y="145"/>
                  </a:cubicBezTo>
                  <a:cubicBezTo>
                    <a:pt x="337" y="145"/>
                    <a:pt x="335" y="146"/>
                    <a:pt x="334" y="146"/>
                  </a:cubicBezTo>
                  <a:cubicBezTo>
                    <a:pt x="333" y="146"/>
                    <a:pt x="332" y="146"/>
                    <a:pt x="332" y="146"/>
                  </a:cubicBezTo>
                  <a:cubicBezTo>
                    <a:pt x="330" y="146"/>
                    <a:pt x="330" y="145"/>
                    <a:pt x="330" y="146"/>
                  </a:cubicBezTo>
                  <a:cubicBezTo>
                    <a:pt x="320" y="147"/>
                    <a:pt x="313" y="146"/>
                    <a:pt x="306" y="145"/>
                  </a:cubicBezTo>
                  <a:cubicBezTo>
                    <a:pt x="306" y="144"/>
                    <a:pt x="304" y="145"/>
                    <a:pt x="304" y="144"/>
                  </a:cubicBezTo>
                  <a:cubicBezTo>
                    <a:pt x="304" y="143"/>
                    <a:pt x="299" y="145"/>
                    <a:pt x="302" y="143"/>
                  </a:cubicBezTo>
                  <a:cubicBezTo>
                    <a:pt x="301" y="143"/>
                    <a:pt x="300" y="143"/>
                    <a:pt x="300" y="142"/>
                  </a:cubicBezTo>
                  <a:cubicBezTo>
                    <a:pt x="297" y="143"/>
                    <a:pt x="290" y="142"/>
                    <a:pt x="287" y="142"/>
                  </a:cubicBezTo>
                  <a:cubicBezTo>
                    <a:pt x="285" y="142"/>
                    <a:pt x="285" y="142"/>
                    <a:pt x="285" y="141"/>
                  </a:cubicBezTo>
                  <a:cubicBezTo>
                    <a:pt x="281" y="141"/>
                    <a:pt x="282" y="139"/>
                    <a:pt x="278" y="139"/>
                  </a:cubicBezTo>
                  <a:cubicBezTo>
                    <a:pt x="277" y="138"/>
                    <a:pt x="275" y="137"/>
                    <a:pt x="274" y="135"/>
                  </a:cubicBezTo>
                  <a:cubicBezTo>
                    <a:pt x="265" y="134"/>
                    <a:pt x="266" y="137"/>
                    <a:pt x="266" y="139"/>
                  </a:cubicBezTo>
                  <a:cubicBezTo>
                    <a:pt x="266" y="140"/>
                    <a:pt x="270" y="141"/>
                    <a:pt x="273" y="142"/>
                  </a:cubicBezTo>
                  <a:cubicBezTo>
                    <a:pt x="274" y="143"/>
                    <a:pt x="276" y="145"/>
                    <a:pt x="278" y="145"/>
                  </a:cubicBezTo>
                  <a:cubicBezTo>
                    <a:pt x="278" y="146"/>
                    <a:pt x="280" y="146"/>
                    <a:pt x="279" y="147"/>
                  </a:cubicBezTo>
                  <a:cubicBezTo>
                    <a:pt x="282" y="147"/>
                    <a:pt x="287" y="147"/>
                    <a:pt x="284" y="148"/>
                  </a:cubicBezTo>
                  <a:cubicBezTo>
                    <a:pt x="286" y="149"/>
                    <a:pt x="285" y="147"/>
                    <a:pt x="286" y="147"/>
                  </a:cubicBezTo>
                  <a:cubicBezTo>
                    <a:pt x="287" y="147"/>
                    <a:pt x="290" y="147"/>
                    <a:pt x="290" y="146"/>
                  </a:cubicBezTo>
                  <a:cubicBezTo>
                    <a:pt x="290" y="146"/>
                    <a:pt x="291" y="146"/>
                    <a:pt x="292" y="146"/>
                  </a:cubicBezTo>
                  <a:cubicBezTo>
                    <a:pt x="293" y="146"/>
                    <a:pt x="292" y="145"/>
                    <a:pt x="293" y="145"/>
                  </a:cubicBezTo>
                  <a:cubicBezTo>
                    <a:pt x="294" y="144"/>
                    <a:pt x="297" y="145"/>
                    <a:pt x="299" y="144"/>
                  </a:cubicBezTo>
                  <a:cubicBezTo>
                    <a:pt x="299" y="144"/>
                    <a:pt x="297" y="145"/>
                    <a:pt x="298" y="145"/>
                  </a:cubicBezTo>
                  <a:cubicBezTo>
                    <a:pt x="298" y="145"/>
                    <a:pt x="300" y="145"/>
                    <a:pt x="300" y="145"/>
                  </a:cubicBezTo>
                  <a:cubicBezTo>
                    <a:pt x="301" y="146"/>
                    <a:pt x="300" y="147"/>
                    <a:pt x="301" y="147"/>
                  </a:cubicBezTo>
                  <a:cubicBezTo>
                    <a:pt x="300" y="148"/>
                    <a:pt x="304" y="148"/>
                    <a:pt x="304" y="149"/>
                  </a:cubicBezTo>
                  <a:cubicBezTo>
                    <a:pt x="304" y="150"/>
                    <a:pt x="306" y="149"/>
                    <a:pt x="308" y="150"/>
                  </a:cubicBezTo>
                  <a:cubicBezTo>
                    <a:pt x="309" y="150"/>
                    <a:pt x="309" y="151"/>
                    <a:pt x="311" y="151"/>
                  </a:cubicBezTo>
                  <a:cubicBezTo>
                    <a:pt x="308" y="152"/>
                    <a:pt x="311" y="154"/>
                    <a:pt x="311" y="155"/>
                  </a:cubicBezTo>
                  <a:cubicBezTo>
                    <a:pt x="310" y="155"/>
                    <a:pt x="309" y="155"/>
                    <a:pt x="308" y="155"/>
                  </a:cubicBezTo>
                  <a:cubicBezTo>
                    <a:pt x="309" y="157"/>
                    <a:pt x="305" y="156"/>
                    <a:pt x="306" y="158"/>
                  </a:cubicBezTo>
                  <a:cubicBezTo>
                    <a:pt x="304" y="158"/>
                    <a:pt x="303" y="158"/>
                    <a:pt x="303" y="159"/>
                  </a:cubicBezTo>
                  <a:cubicBezTo>
                    <a:pt x="302" y="159"/>
                    <a:pt x="300" y="159"/>
                    <a:pt x="299" y="159"/>
                  </a:cubicBezTo>
                  <a:cubicBezTo>
                    <a:pt x="297" y="159"/>
                    <a:pt x="298" y="160"/>
                    <a:pt x="298" y="160"/>
                  </a:cubicBezTo>
                  <a:cubicBezTo>
                    <a:pt x="298" y="161"/>
                    <a:pt x="296" y="160"/>
                    <a:pt x="296" y="160"/>
                  </a:cubicBezTo>
                  <a:cubicBezTo>
                    <a:pt x="295" y="161"/>
                    <a:pt x="296" y="162"/>
                    <a:pt x="296" y="162"/>
                  </a:cubicBezTo>
                  <a:cubicBezTo>
                    <a:pt x="294" y="162"/>
                    <a:pt x="293" y="162"/>
                    <a:pt x="293" y="163"/>
                  </a:cubicBezTo>
                  <a:cubicBezTo>
                    <a:pt x="291" y="163"/>
                    <a:pt x="290" y="163"/>
                    <a:pt x="289" y="163"/>
                  </a:cubicBezTo>
                  <a:cubicBezTo>
                    <a:pt x="287" y="164"/>
                    <a:pt x="288" y="164"/>
                    <a:pt x="285" y="164"/>
                  </a:cubicBezTo>
                  <a:cubicBezTo>
                    <a:pt x="284" y="164"/>
                    <a:pt x="279" y="165"/>
                    <a:pt x="279" y="167"/>
                  </a:cubicBezTo>
                  <a:cubicBezTo>
                    <a:pt x="278" y="167"/>
                    <a:pt x="276" y="166"/>
                    <a:pt x="275" y="167"/>
                  </a:cubicBezTo>
                  <a:cubicBezTo>
                    <a:pt x="274" y="167"/>
                    <a:pt x="275" y="167"/>
                    <a:pt x="274" y="168"/>
                  </a:cubicBezTo>
                  <a:cubicBezTo>
                    <a:pt x="274" y="168"/>
                    <a:pt x="273" y="168"/>
                    <a:pt x="272" y="168"/>
                  </a:cubicBezTo>
                  <a:cubicBezTo>
                    <a:pt x="272" y="168"/>
                    <a:pt x="269" y="168"/>
                    <a:pt x="269" y="168"/>
                  </a:cubicBezTo>
                  <a:cubicBezTo>
                    <a:pt x="268" y="169"/>
                    <a:pt x="260" y="169"/>
                    <a:pt x="256" y="170"/>
                  </a:cubicBezTo>
                  <a:cubicBezTo>
                    <a:pt x="253" y="170"/>
                    <a:pt x="259" y="170"/>
                    <a:pt x="254" y="171"/>
                  </a:cubicBezTo>
                  <a:cubicBezTo>
                    <a:pt x="254" y="171"/>
                    <a:pt x="253" y="170"/>
                    <a:pt x="252" y="171"/>
                  </a:cubicBezTo>
                  <a:cubicBezTo>
                    <a:pt x="251" y="171"/>
                    <a:pt x="251" y="172"/>
                    <a:pt x="249" y="172"/>
                  </a:cubicBezTo>
                  <a:cubicBezTo>
                    <a:pt x="250" y="171"/>
                    <a:pt x="248" y="171"/>
                    <a:pt x="247" y="171"/>
                  </a:cubicBezTo>
                  <a:cubicBezTo>
                    <a:pt x="247" y="170"/>
                    <a:pt x="248" y="169"/>
                    <a:pt x="245" y="169"/>
                  </a:cubicBezTo>
                  <a:cubicBezTo>
                    <a:pt x="245" y="168"/>
                    <a:pt x="246" y="168"/>
                    <a:pt x="246" y="167"/>
                  </a:cubicBezTo>
                  <a:cubicBezTo>
                    <a:pt x="246" y="167"/>
                    <a:pt x="244" y="166"/>
                    <a:pt x="245" y="166"/>
                  </a:cubicBezTo>
                  <a:cubicBezTo>
                    <a:pt x="245" y="166"/>
                    <a:pt x="244" y="165"/>
                    <a:pt x="242" y="165"/>
                  </a:cubicBezTo>
                  <a:cubicBezTo>
                    <a:pt x="244" y="164"/>
                    <a:pt x="241" y="162"/>
                    <a:pt x="242" y="162"/>
                  </a:cubicBezTo>
                  <a:cubicBezTo>
                    <a:pt x="243" y="162"/>
                    <a:pt x="241" y="162"/>
                    <a:pt x="240" y="162"/>
                  </a:cubicBezTo>
                  <a:cubicBezTo>
                    <a:pt x="240" y="161"/>
                    <a:pt x="240" y="160"/>
                    <a:pt x="240" y="160"/>
                  </a:cubicBezTo>
                  <a:cubicBezTo>
                    <a:pt x="240" y="160"/>
                    <a:pt x="239" y="160"/>
                    <a:pt x="238" y="159"/>
                  </a:cubicBezTo>
                  <a:cubicBezTo>
                    <a:pt x="238" y="159"/>
                    <a:pt x="239" y="159"/>
                    <a:pt x="237" y="159"/>
                  </a:cubicBezTo>
                  <a:cubicBezTo>
                    <a:pt x="237" y="159"/>
                    <a:pt x="236" y="157"/>
                    <a:pt x="236" y="157"/>
                  </a:cubicBezTo>
                  <a:cubicBezTo>
                    <a:pt x="235" y="157"/>
                    <a:pt x="235" y="158"/>
                    <a:pt x="236" y="158"/>
                  </a:cubicBezTo>
                  <a:cubicBezTo>
                    <a:pt x="233" y="157"/>
                    <a:pt x="234" y="156"/>
                    <a:pt x="231" y="156"/>
                  </a:cubicBezTo>
                  <a:cubicBezTo>
                    <a:pt x="233" y="154"/>
                    <a:pt x="228" y="153"/>
                    <a:pt x="229" y="151"/>
                  </a:cubicBezTo>
                  <a:cubicBezTo>
                    <a:pt x="228" y="150"/>
                    <a:pt x="227" y="150"/>
                    <a:pt x="227" y="150"/>
                  </a:cubicBezTo>
                  <a:cubicBezTo>
                    <a:pt x="226" y="149"/>
                    <a:pt x="223" y="149"/>
                    <a:pt x="223" y="149"/>
                  </a:cubicBezTo>
                  <a:cubicBezTo>
                    <a:pt x="224" y="148"/>
                    <a:pt x="224" y="148"/>
                    <a:pt x="222" y="148"/>
                  </a:cubicBezTo>
                  <a:cubicBezTo>
                    <a:pt x="223" y="147"/>
                    <a:pt x="222" y="147"/>
                    <a:pt x="222" y="145"/>
                  </a:cubicBezTo>
                  <a:cubicBezTo>
                    <a:pt x="222" y="145"/>
                    <a:pt x="222" y="144"/>
                    <a:pt x="222" y="144"/>
                  </a:cubicBezTo>
                  <a:cubicBezTo>
                    <a:pt x="222" y="144"/>
                    <a:pt x="221" y="144"/>
                    <a:pt x="221" y="144"/>
                  </a:cubicBezTo>
                  <a:cubicBezTo>
                    <a:pt x="220" y="143"/>
                    <a:pt x="222" y="144"/>
                    <a:pt x="221" y="142"/>
                  </a:cubicBezTo>
                  <a:cubicBezTo>
                    <a:pt x="220" y="142"/>
                    <a:pt x="219" y="145"/>
                    <a:pt x="219" y="142"/>
                  </a:cubicBezTo>
                  <a:cubicBezTo>
                    <a:pt x="218" y="141"/>
                    <a:pt x="215" y="139"/>
                    <a:pt x="212" y="138"/>
                  </a:cubicBezTo>
                  <a:cubicBezTo>
                    <a:pt x="209" y="139"/>
                    <a:pt x="211" y="139"/>
                    <a:pt x="210" y="140"/>
                  </a:cubicBezTo>
                  <a:cubicBezTo>
                    <a:pt x="208" y="141"/>
                    <a:pt x="208" y="140"/>
                    <a:pt x="207" y="139"/>
                  </a:cubicBezTo>
                  <a:cubicBezTo>
                    <a:pt x="205" y="140"/>
                    <a:pt x="205" y="139"/>
                    <a:pt x="204" y="139"/>
                  </a:cubicBezTo>
                  <a:cubicBezTo>
                    <a:pt x="206" y="140"/>
                    <a:pt x="204" y="142"/>
                    <a:pt x="208" y="142"/>
                  </a:cubicBezTo>
                  <a:cubicBezTo>
                    <a:pt x="206" y="143"/>
                    <a:pt x="208" y="144"/>
                    <a:pt x="210" y="146"/>
                  </a:cubicBezTo>
                  <a:cubicBezTo>
                    <a:pt x="210" y="146"/>
                    <a:pt x="209" y="147"/>
                    <a:pt x="210" y="147"/>
                  </a:cubicBezTo>
                  <a:cubicBezTo>
                    <a:pt x="211" y="148"/>
                    <a:pt x="212" y="150"/>
                    <a:pt x="213" y="151"/>
                  </a:cubicBezTo>
                  <a:cubicBezTo>
                    <a:pt x="214" y="151"/>
                    <a:pt x="215" y="151"/>
                    <a:pt x="217" y="151"/>
                  </a:cubicBezTo>
                  <a:cubicBezTo>
                    <a:pt x="216" y="152"/>
                    <a:pt x="216" y="152"/>
                    <a:pt x="216" y="153"/>
                  </a:cubicBezTo>
                  <a:cubicBezTo>
                    <a:pt x="217" y="153"/>
                    <a:pt x="217" y="152"/>
                    <a:pt x="218" y="152"/>
                  </a:cubicBezTo>
                  <a:cubicBezTo>
                    <a:pt x="220" y="153"/>
                    <a:pt x="219" y="154"/>
                    <a:pt x="220" y="155"/>
                  </a:cubicBezTo>
                  <a:cubicBezTo>
                    <a:pt x="220" y="155"/>
                    <a:pt x="221" y="155"/>
                    <a:pt x="222" y="155"/>
                  </a:cubicBezTo>
                  <a:cubicBezTo>
                    <a:pt x="222" y="155"/>
                    <a:pt x="221" y="156"/>
                    <a:pt x="222" y="156"/>
                  </a:cubicBezTo>
                  <a:cubicBezTo>
                    <a:pt x="222" y="156"/>
                    <a:pt x="223" y="156"/>
                    <a:pt x="223" y="156"/>
                  </a:cubicBezTo>
                  <a:cubicBezTo>
                    <a:pt x="223" y="157"/>
                    <a:pt x="222" y="157"/>
                    <a:pt x="222" y="157"/>
                  </a:cubicBezTo>
                  <a:cubicBezTo>
                    <a:pt x="222" y="158"/>
                    <a:pt x="223" y="158"/>
                    <a:pt x="224" y="158"/>
                  </a:cubicBezTo>
                  <a:cubicBezTo>
                    <a:pt x="224" y="158"/>
                    <a:pt x="223" y="159"/>
                    <a:pt x="224" y="159"/>
                  </a:cubicBezTo>
                  <a:cubicBezTo>
                    <a:pt x="224" y="159"/>
                    <a:pt x="225" y="159"/>
                    <a:pt x="225" y="159"/>
                  </a:cubicBezTo>
                  <a:cubicBezTo>
                    <a:pt x="225" y="160"/>
                    <a:pt x="223" y="161"/>
                    <a:pt x="227" y="161"/>
                  </a:cubicBezTo>
                  <a:cubicBezTo>
                    <a:pt x="227" y="162"/>
                    <a:pt x="226" y="163"/>
                    <a:pt x="228" y="164"/>
                  </a:cubicBezTo>
                  <a:cubicBezTo>
                    <a:pt x="228" y="164"/>
                    <a:pt x="229" y="164"/>
                    <a:pt x="230" y="165"/>
                  </a:cubicBezTo>
                  <a:cubicBezTo>
                    <a:pt x="230" y="165"/>
                    <a:pt x="230" y="166"/>
                    <a:pt x="231" y="166"/>
                  </a:cubicBezTo>
                  <a:cubicBezTo>
                    <a:pt x="231" y="166"/>
                    <a:pt x="232" y="166"/>
                    <a:pt x="233" y="167"/>
                  </a:cubicBezTo>
                  <a:cubicBezTo>
                    <a:pt x="233" y="167"/>
                    <a:pt x="232" y="168"/>
                    <a:pt x="234" y="168"/>
                  </a:cubicBezTo>
                  <a:cubicBezTo>
                    <a:pt x="235" y="168"/>
                    <a:pt x="234" y="169"/>
                    <a:pt x="235" y="170"/>
                  </a:cubicBezTo>
                  <a:cubicBezTo>
                    <a:pt x="238" y="169"/>
                    <a:pt x="238" y="171"/>
                    <a:pt x="242" y="171"/>
                  </a:cubicBezTo>
                  <a:cubicBezTo>
                    <a:pt x="243" y="172"/>
                    <a:pt x="244" y="173"/>
                    <a:pt x="244" y="174"/>
                  </a:cubicBezTo>
                  <a:cubicBezTo>
                    <a:pt x="248" y="177"/>
                    <a:pt x="260" y="176"/>
                    <a:pt x="267" y="175"/>
                  </a:cubicBezTo>
                  <a:cubicBezTo>
                    <a:pt x="268" y="176"/>
                    <a:pt x="268" y="175"/>
                    <a:pt x="268" y="174"/>
                  </a:cubicBezTo>
                  <a:cubicBezTo>
                    <a:pt x="270" y="174"/>
                    <a:pt x="275" y="175"/>
                    <a:pt x="274" y="173"/>
                  </a:cubicBezTo>
                  <a:cubicBezTo>
                    <a:pt x="276" y="174"/>
                    <a:pt x="276" y="175"/>
                    <a:pt x="275" y="176"/>
                  </a:cubicBezTo>
                  <a:cubicBezTo>
                    <a:pt x="275" y="176"/>
                    <a:pt x="274" y="176"/>
                    <a:pt x="274" y="176"/>
                  </a:cubicBezTo>
                  <a:cubicBezTo>
                    <a:pt x="274" y="177"/>
                    <a:pt x="275" y="178"/>
                    <a:pt x="274" y="179"/>
                  </a:cubicBezTo>
                  <a:cubicBezTo>
                    <a:pt x="274" y="179"/>
                    <a:pt x="272" y="179"/>
                    <a:pt x="272" y="179"/>
                  </a:cubicBezTo>
                  <a:cubicBezTo>
                    <a:pt x="272" y="179"/>
                    <a:pt x="272" y="182"/>
                    <a:pt x="271" y="182"/>
                  </a:cubicBezTo>
                  <a:cubicBezTo>
                    <a:pt x="271" y="183"/>
                    <a:pt x="268" y="183"/>
                    <a:pt x="269" y="185"/>
                  </a:cubicBezTo>
                  <a:cubicBezTo>
                    <a:pt x="266" y="185"/>
                    <a:pt x="268" y="187"/>
                    <a:pt x="264" y="187"/>
                  </a:cubicBezTo>
                  <a:cubicBezTo>
                    <a:pt x="265" y="189"/>
                    <a:pt x="263" y="189"/>
                    <a:pt x="263" y="190"/>
                  </a:cubicBezTo>
                  <a:cubicBezTo>
                    <a:pt x="260" y="189"/>
                    <a:pt x="262" y="192"/>
                    <a:pt x="258" y="191"/>
                  </a:cubicBezTo>
                  <a:cubicBezTo>
                    <a:pt x="258" y="192"/>
                    <a:pt x="258" y="192"/>
                    <a:pt x="258" y="193"/>
                  </a:cubicBezTo>
                  <a:cubicBezTo>
                    <a:pt x="258" y="193"/>
                    <a:pt x="257" y="192"/>
                    <a:pt x="256" y="192"/>
                  </a:cubicBezTo>
                  <a:cubicBezTo>
                    <a:pt x="254" y="193"/>
                    <a:pt x="256" y="193"/>
                    <a:pt x="252" y="194"/>
                  </a:cubicBezTo>
                  <a:cubicBezTo>
                    <a:pt x="252" y="194"/>
                    <a:pt x="249" y="194"/>
                    <a:pt x="249" y="194"/>
                  </a:cubicBezTo>
                  <a:cubicBezTo>
                    <a:pt x="249" y="194"/>
                    <a:pt x="249" y="195"/>
                    <a:pt x="249" y="195"/>
                  </a:cubicBezTo>
                  <a:cubicBezTo>
                    <a:pt x="248" y="195"/>
                    <a:pt x="246" y="195"/>
                    <a:pt x="245" y="196"/>
                  </a:cubicBezTo>
                  <a:cubicBezTo>
                    <a:pt x="243" y="197"/>
                    <a:pt x="242" y="198"/>
                    <a:pt x="238" y="198"/>
                  </a:cubicBezTo>
                  <a:cubicBezTo>
                    <a:pt x="239" y="200"/>
                    <a:pt x="237" y="200"/>
                    <a:pt x="237" y="201"/>
                  </a:cubicBezTo>
                  <a:cubicBezTo>
                    <a:pt x="236" y="201"/>
                    <a:pt x="236" y="201"/>
                    <a:pt x="235" y="201"/>
                  </a:cubicBezTo>
                  <a:cubicBezTo>
                    <a:pt x="235" y="201"/>
                    <a:pt x="233" y="202"/>
                    <a:pt x="234" y="202"/>
                  </a:cubicBezTo>
                  <a:cubicBezTo>
                    <a:pt x="235" y="203"/>
                    <a:pt x="233" y="202"/>
                    <a:pt x="233" y="204"/>
                  </a:cubicBezTo>
                  <a:cubicBezTo>
                    <a:pt x="232" y="204"/>
                    <a:pt x="231" y="204"/>
                    <a:pt x="231" y="204"/>
                  </a:cubicBezTo>
                  <a:cubicBezTo>
                    <a:pt x="230" y="204"/>
                    <a:pt x="231" y="205"/>
                    <a:pt x="231" y="205"/>
                  </a:cubicBezTo>
                  <a:cubicBezTo>
                    <a:pt x="230" y="206"/>
                    <a:pt x="228" y="209"/>
                    <a:pt x="229" y="210"/>
                  </a:cubicBezTo>
                  <a:cubicBezTo>
                    <a:pt x="229" y="211"/>
                    <a:pt x="230" y="212"/>
                    <a:pt x="231" y="212"/>
                  </a:cubicBezTo>
                  <a:cubicBezTo>
                    <a:pt x="231" y="214"/>
                    <a:pt x="230" y="214"/>
                    <a:pt x="231" y="215"/>
                  </a:cubicBezTo>
                  <a:cubicBezTo>
                    <a:pt x="231" y="215"/>
                    <a:pt x="232" y="217"/>
                    <a:pt x="233" y="217"/>
                  </a:cubicBezTo>
                  <a:cubicBezTo>
                    <a:pt x="235" y="217"/>
                    <a:pt x="229" y="219"/>
                    <a:pt x="235" y="220"/>
                  </a:cubicBezTo>
                  <a:cubicBezTo>
                    <a:pt x="234" y="222"/>
                    <a:pt x="235" y="224"/>
                    <a:pt x="235" y="226"/>
                  </a:cubicBezTo>
                  <a:cubicBezTo>
                    <a:pt x="234" y="227"/>
                    <a:pt x="231" y="229"/>
                    <a:pt x="232" y="230"/>
                  </a:cubicBezTo>
                  <a:cubicBezTo>
                    <a:pt x="229" y="230"/>
                    <a:pt x="226" y="231"/>
                    <a:pt x="225" y="232"/>
                  </a:cubicBezTo>
                  <a:cubicBezTo>
                    <a:pt x="224" y="232"/>
                    <a:pt x="224" y="232"/>
                    <a:pt x="225" y="232"/>
                  </a:cubicBezTo>
                  <a:cubicBezTo>
                    <a:pt x="225" y="233"/>
                    <a:pt x="223" y="233"/>
                    <a:pt x="222" y="233"/>
                  </a:cubicBezTo>
                  <a:cubicBezTo>
                    <a:pt x="221" y="233"/>
                    <a:pt x="221" y="234"/>
                    <a:pt x="221" y="234"/>
                  </a:cubicBezTo>
                  <a:cubicBezTo>
                    <a:pt x="220" y="234"/>
                    <a:pt x="219" y="233"/>
                    <a:pt x="219" y="234"/>
                  </a:cubicBezTo>
                  <a:cubicBezTo>
                    <a:pt x="219" y="234"/>
                    <a:pt x="217" y="234"/>
                    <a:pt x="217" y="234"/>
                  </a:cubicBezTo>
                  <a:cubicBezTo>
                    <a:pt x="216" y="235"/>
                    <a:pt x="215" y="236"/>
                    <a:pt x="213" y="236"/>
                  </a:cubicBezTo>
                  <a:cubicBezTo>
                    <a:pt x="211" y="238"/>
                    <a:pt x="213" y="242"/>
                    <a:pt x="214" y="246"/>
                  </a:cubicBezTo>
                  <a:cubicBezTo>
                    <a:pt x="213" y="247"/>
                    <a:pt x="212" y="247"/>
                    <a:pt x="212" y="246"/>
                  </a:cubicBezTo>
                  <a:cubicBezTo>
                    <a:pt x="211" y="246"/>
                    <a:pt x="211" y="247"/>
                    <a:pt x="211" y="247"/>
                  </a:cubicBezTo>
                  <a:cubicBezTo>
                    <a:pt x="210" y="248"/>
                    <a:pt x="208" y="247"/>
                    <a:pt x="208" y="248"/>
                  </a:cubicBezTo>
                  <a:cubicBezTo>
                    <a:pt x="208" y="249"/>
                    <a:pt x="204" y="248"/>
                    <a:pt x="203" y="249"/>
                  </a:cubicBezTo>
                  <a:cubicBezTo>
                    <a:pt x="203" y="250"/>
                    <a:pt x="203" y="251"/>
                    <a:pt x="203" y="252"/>
                  </a:cubicBezTo>
                  <a:cubicBezTo>
                    <a:pt x="201" y="252"/>
                    <a:pt x="202" y="254"/>
                    <a:pt x="201" y="255"/>
                  </a:cubicBezTo>
                  <a:cubicBezTo>
                    <a:pt x="201" y="255"/>
                    <a:pt x="199" y="255"/>
                    <a:pt x="199" y="255"/>
                  </a:cubicBezTo>
                  <a:cubicBezTo>
                    <a:pt x="198" y="256"/>
                    <a:pt x="199" y="257"/>
                    <a:pt x="197" y="258"/>
                  </a:cubicBezTo>
                  <a:cubicBezTo>
                    <a:pt x="197" y="258"/>
                    <a:pt x="197" y="258"/>
                    <a:pt x="197" y="258"/>
                  </a:cubicBezTo>
                  <a:cubicBezTo>
                    <a:pt x="197" y="259"/>
                    <a:pt x="195" y="258"/>
                    <a:pt x="195" y="258"/>
                  </a:cubicBezTo>
                  <a:cubicBezTo>
                    <a:pt x="195" y="259"/>
                    <a:pt x="195" y="260"/>
                    <a:pt x="195" y="260"/>
                  </a:cubicBezTo>
                  <a:cubicBezTo>
                    <a:pt x="195" y="260"/>
                    <a:pt x="193" y="260"/>
                    <a:pt x="193" y="260"/>
                  </a:cubicBezTo>
                  <a:cubicBezTo>
                    <a:pt x="193" y="260"/>
                    <a:pt x="193" y="261"/>
                    <a:pt x="193" y="261"/>
                  </a:cubicBezTo>
                  <a:cubicBezTo>
                    <a:pt x="193" y="261"/>
                    <a:pt x="191" y="261"/>
                    <a:pt x="191" y="261"/>
                  </a:cubicBezTo>
                  <a:cubicBezTo>
                    <a:pt x="190" y="261"/>
                    <a:pt x="189" y="262"/>
                    <a:pt x="189" y="262"/>
                  </a:cubicBezTo>
                  <a:cubicBezTo>
                    <a:pt x="189" y="263"/>
                    <a:pt x="188" y="263"/>
                    <a:pt x="187" y="263"/>
                  </a:cubicBezTo>
                  <a:cubicBezTo>
                    <a:pt x="187" y="263"/>
                    <a:pt x="187" y="264"/>
                    <a:pt x="187" y="264"/>
                  </a:cubicBezTo>
                  <a:cubicBezTo>
                    <a:pt x="187" y="264"/>
                    <a:pt x="185" y="264"/>
                    <a:pt x="185" y="264"/>
                  </a:cubicBezTo>
                  <a:cubicBezTo>
                    <a:pt x="184" y="264"/>
                    <a:pt x="184" y="265"/>
                    <a:pt x="183" y="265"/>
                  </a:cubicBezTo>
                  <a:cubicBezTo>
                    <a:pt x="183" y="265"/>
                    <a:pt x="181" y="266"/>
                    <a:pt x="181" y="266"/>
                  </a:cubicBezTo>
                  <a:cubicBezTo>
                    <a:pt x="181" y="266"/>
                    <a:pt x="178" y="266"/>
                    <a:pt x="178" y="266"/>
                  </a:cubicBezTo>
                  <a:cubicBezTo>
                    <a:pt x="177" y="266"/>
                    <a:pt x="177" y="266"/>
                    <a:pt x="176" y="266"/>
                  </a:cubicBezTo>
                  <a:cubicBezTo>
                    <a:pt x="175" y="267"/>
                    <a:pt x="174" y="267"/>
                    <a:pt x="172" y="267"/>
                  </a:cubicBezTo>
                  <a:cubicBezTo>
                    <a:pt x="171" y="267"/>
                    <a:pt x="165" y="268"/>
                    <a:pt x="163" y="267"/>
                  </a:cubicBezTo>
                  <a:cubicBezTo>
                    <a:pt x="162" y="267"/>
                    <a:pt x="163" y="267"/>
                    <a:pt x="163" y="267"/>
                  </a:cubicBezTo>
                  <a:cubicBezTo>
                    <a:pt x="162" y="268"/>
                    <a:pt x="160" y="267"/>
                    <a:pt x="156" y="268"/>
                  </a:cubicBezTo>
                  <a:cubicBezTo>
                    <a:pt x="155" y="268"/>
                    <a:pt x="156" y="268"/>
                    <a:pt x="156" y="268"/>
                  </a:cubicBezTo>
                  <a:cubicBezTo>
                    <a:pt x="155" y="269"/>
                    <a:pt x="150" y="268"/>
                    <a:pt x="147" y="268"/>
                  </a:cubicBezTo>
                  <a:cubicBezTo>
                    <a:pt x="147" y="265"/>
                    <a:pt x="143" y="264"/>
                    <a:pt x="145" y="262"/>
                  </a:cubicBezTo>
                  <a:cubicBezTo>
                    <a:pt x="143" y="261"/>
                    <a:pt x="141" y="260"/>
                    <a:pt x="141" y="258"/>
                  </a:cubicBezTo>
                  <a:cubicBezTo>
                    <a:pt x="138" y="260"/>
                    <a:pt x="141" y="259"/>
                    <a:pt x="139" y="257"/>
                  </a:cubicBezTo>
                  <a:cubicBezTo>
                    <a:pt x="138" y="254"/>
                    <a:pt x="132" y="253"/>
                    <a:pt x="134" y="250"/>
                  </a:cubicBezTo>
                  <a:cubicBezTo>
                    <a:pt x="133" y="249"/>
                    <a:pt x="133" y="251"/>
                    <a:pt x="133" y="251"/>
                  </a:cubicBezTo>
                  <a:cubicBezTo>
                    <a:pt x="130" y="250"/>
                    <a:pt x="133" y="247"/>
                    <a:pt x="131" y="249"/>
                  </a:cubicBezTo>
                  <a:cubicBezTo>
                    <a:pt x="129" y="248"/>
                    <a:pt x="129" y="246"/>
                    <a:pt x="130" y="245"/>
                  </a:cubicBezTo>
                  <a:cubicBezTo>
                    <a:pt x="130" y="244"/>
                    <a:pt x="130" y="243"/>
                    <a:pt x="129" y="241"/>
                  </a:cubicBezTo>
                  <a:cubicBezTo>
                    <a:pt x="129" y="240"/>
                    <a:pt x="126" y="241"/>
                    <a:pt x="126" y="241"/>
                  </a:cubicBezTo>
                  <a:cubicBezTo>
                    <a:pt x="125" y="240"/>
                    <a:pt x="128" y="239"/>
                    <a:pt x="124" y="240"/>
                  </a:cubicBezTo>
                  <a:cubicBezTo>
                    <a:pt x="123" y="239"/>
                    <a:pt x="124" y="238"/>
                    <a:pt x="124" y="238"/>
                  </a:cubicBezTo>
                  <a:cubicBezTo>
                    <a:pt x="123" y="238"/>
                    <a:pt x="122" y="238"/>
                    <a:pt x="122" y="238"/>
                  </a:cubicBezTo>
                  <a:cubicBezTo>
                    <a:pt x="122" y="238"/>
                    <a:pt x="124" y="236"/>
                    <a:pt x="121" y="237"/>
                  </a:cubicBezTo>
                  <a:cubicBezTo>
                    <a:pt x="120" y="236"/>
                    <a:pt x="122" y="236"/>
                    <a:pt x="122" y="235"/>
                  </a:cubicBezTo>
                  <a:cubicBezTo>
                    <a:pt x="120" y="234"/>
                    <a:pt x="122" y="232"/>
                    <a:pt x="119" y="233"/>
                  </a:cubicBezTo>
                  <a:cubicBezTo>
                    <a:pt x="118" y="228"/>
                    <a:pt x="119" y="227"/>
                    <a:pt x="124" y="224"/>
                  </a:cubicBezTo>
                  <a:cubicBezTo>
                    <a:pt x="123" y="223"/>
                    <a:pt x="125" y="221"/>
                    <a:pt x="123" y="222"/>
                  </a:cubicBezTo>
                  <a:cubicBezTo>
                    <a:pt x="122" y="221"/>
                    <a:pt x="125" y="221"/>
                    <a:pt x="126" y="221"/>
                  </a:cubicBezTo>
                  <a:cubicBezTo>
                    <a:pt x="126" y="221"/>
                    <a:pt x="125" y="220"/>
                    <a:pt x="127" y="220"/>
                  </a:cubicBezTo>
                  <a:cubicBezTo>
                    <a:pt x="126" y="219"/>
                    <a:pt x="126" y="215"/>
                    <a:pt x="125" y="216"/>
                  </a:cubicBezTo>
                  <a:cubicBezTo>
                    <a:pt x="123" y="215"/>
                    <a:pt x="124" y="214"/>
                    <a:pt x="124" y="213"/>
                  </a:cubicBezTo>
                  <a:cubicBezTo>
                    <a:pt x="124" y="212"/>
                    <a:pt x="124" y="211"/>
                    <a:pt x="124" y="210"/>
                  </a:cubicBezTo>
                  <a:cubicBezTo>
                    <a:pt x="123" y="209"/>
                    <a:pt x="122" y="210"/>
                    <a:pt x="122" y="209"/>
                  </a:cubicBezTo>
                  <a:cubicBezTo>
                    <a:pt x="121" y="209"/>
                    <a:pt x="123" y="209"/>
                    <a:pt x="123" y="208"/>
                  </a:cubicBezTo>
                  <a:cubicBezTo>
                    <a:pt x="123" y="209"/>
                    <a:pt x="122" y="208"/>
                    <a:pt x="122" y="208"/>
                  </a:cubicBezTo>
                  <a:cubicBezTo>
                    <a:pt x="122" y="207"/>
                    <a:pt x="121" y="207"/>
                    <a:pt x="120" y="207"/>
                  </a:cubicBezTo>
                  <a:cubicBezTo>
                    <a:pt x="119" y="206"/>
                    <a:pt x="120" y="206"/>
                    <a:pt x="120" y="206"/>
                  </a:cubicBezTo>
                  <a:cubicBezTo>
                    <a:pt x="120" y="205"/>
                    <a:pt x="117" y="205"/>
                    <a:pt x="118" y="205"/>
                  </a:cubicBezTo>
                  <a:cubicBezTo>
                    <a:pt x="118" y="205"/>
                    <a:pt x="119" y="205"/>
                    <a:pt x="119" y="205"/>
                  </a:cubicBezTo>
                  <a:cubicBezTo>
                    <a:pt x="117" y="204"/>
                    <a:pt x="116" y="204"/>
                    <a:pt x="114" y="203"/>
                  </a:cubicBezTo>
                  <a:cubicBezTo>
                    <a:pt x="113" y="203"/>
                    <a:pt x="114" y="203"/>
                    <a:pt x="113" y="203"/>
                  </a:cubicBezTo>
                  <a:cubicBezTo>
                    <a:pt x="112" y="203"/>
                    <a:pt x="112" y="201"/>
                    <a:pt x="110" y="202"/>
                  </a:cubicBezTo>
                  <a:cubicBezTo>
                    <a:pt x="108" y="198"/>
                    <a:pt x="110" y="194"/>
                    <a:pt x="110" y="190"/>
                  </a:cubicBezTo>
                  <a:cubicBezTo>
                    <a:pt x="109" y="189"/>
                    <a:pt x="107" y="190"/>
                    <a:pt x="108" y="188"/>
                  </a:cubicBezTo>
                  <a:cubicBezTo>
                    <a:pt x="102" y="188"/>
                    <a:pt x="97" y="188"/>
                    <a:pt x="94" y="187"/>
                  </a:cubicBezTo>
                  <a:cubicBezTo>
                    <a:pt x="95" y="184"/>
                    <a:pt x="91" y="187"/>
                    <a:pt x="92" y="185"/>
                  </a:cubicBezTo>
                  <a:cubicBezTo>
                    <a:pt x="88" y="184"/>
                    <a:pt x="86" y="184"/>
                    <a:pt x="81" y="184"/>
                  </a:cubicBezTo>
                  <a:cubicBezTo>
                    <a:pt x="80" y="184"/>
                    <a:pt x="79" y="184"/>
                    <a:pt x="77" y="185"/>
                  </a:cubicBezTo>
                  <a:cubicBezTo>
                    <a:pt x="77" y="185"/>
                    <a:pt x="74" y="185"/>
                    <a:pt x="71" y="185"/>
                  </a:cubicBezTo>
                  <a:cubicBezTo>
                    <a:pt x="73" y="186"/>
                    <a:pt x="74" y="186"/>
                    <a:pt x="69" y="186"/>
                  </a:cubicBezTo>
                  <a:cubicBezTo>
                    <a:pt x="66" y="186"/>
                    <a:pt x="64" y="187"/>
                    <a:pt x="58" y="187"/>
                  </a:cubicBezTo>
                  <a:cubicBezTo>
                    <a:pt x="57" y="187"/>
                    <a:pt x="57" y="187"/>
                    <a:pt x="55" y="187"/>
                  </a:cubicBezTo>
                  <a:cubicBezTo>
                    <a:pt x="49" y="186"/>
                    <a:pt x="42" y="188"/>
                    <a:pt x="36" y="188"/>
                  </a:cubicBezTo>
                  <a:cubicBezTo>
                    <a:pt x="37" y="186"/>
                    <a:pt x="33" y="186"/>
                    <a:pt x="31" y="186"/>
                  </a:cubicBezTo>
                  <a:cubicBezTo>
                    <a:pt x="31" y="186"/>
                    <a:pt x="32" y="185"/>
                    <a:pt x="31" y="185"/>
                  </a:cubicBezTo>
                  <a:cubicBezTo>
                    <a:pt x="31" y="185"/>
                    <a:pt x="29" y="185"/>
                    <a:pt x="29" y="185"/>
                  </a:cubicBezTo>
                  <a:cubicBezTo>
                    <a:pt x="28" y="185"/>
                    <a:pt x="29" y="184"/>
                    <a:pt x="29" y="184"/>
                  </a:cubicBezTo>
                  <a:cubicBezTo>
                    <a:pt x="28" y="184"/>
                    <a:pt x="27" y="184"/>
                    <a:pt x="27" y="184"/>
                  </a:cubicBezTo>
                  <a:cubicBezTo>
                    <a:pt x="27" y="184"/>
                    <a:pt x="25" y="183"/>
                    <a:pt x="25" y="183"/>
                  </a:cubicBezTo>
                  <a:cubicBezTo>
                    <a:pt x="24" y="182"/>
                    <a:pt x="25" y="182"/>
                    <a:pt x="24" y="182"/>
                  </a:cubicBezTo>
                  <a:cubicBezTo>
                    <a:pt x="23" y="182"/>
                    <a:pt x="23" y="182"/>
                    <a:pt x="23" y="181"/>
                  </a:cubicBezTo>
                  <a:cubicBezTo>
                    <a:pt x="22" y="181"/>
                    <a:pt x="21" y="181"/>
                    <a:pt x="21" y="181"/>
                  </a:cubicBezTo>
                  <a:cubicBezTo>
                    <a:pt x="20" y="181"/>
                    <a:pt x="21" y="180"/>
                    <a:pt x="21" y="180"/>
                  </a:cubicBezTo>
                  <a:cubicBezTo>
                    <a:pt x="20" y="179"/>
                    <a:pt x="19" y="180"/>
                    <a:pt x="19" y="179"/>
                  </a:cubicBezTo>
                  <a:cubicBezTo>
                    <a:pt x="19" y="179"/>
                    <a:pt x="19" y="179"/>
                    <a:pt x="20" y="179"/>
                  </a:cubicBezTo>
                  <a:cubicBezTo>
                    <a:pt x="18" y="177"/>
                    <a:pt x="14" y="178"/>
                    <a:pt x="15" y="176"/>
                  </a:cubicBezTo>
                  <a:cubicBezTo>
                    <a:pt x="10" y="177"/>
                    <a:pt x="12" y="174"/>
                    <a:pt x="8" y="174"/>
                  </a:cubicBezTo>
                  <a:cubicBezTo>
                    <a:pt x="8" y="174"/>
                    <a:pt x="9" y="174"/>
                    <a:pt x="9" y="173"/>
                  </a:cubicBezTo>
                  <a:cubicBezTo>
                    <a:pt x="8" y="172"/>
                    <a:pt x="6" y="173"/>
                    <a:pt x="5" y="173"/>
                  </a:cubicBezTo>
                  <a:cubicBezTo>
                    <a:pt x="6" y="172"/>
                    <a:pt x="3" y="171"/>
                    <a:pt x="3" y="171"/>
                  </a:cubicBezTo>
                  <a:cubicBezTo>
                    <a:pt x="3" y="170"/>
                    <a:pt x="4" y="170"/>
                    <a:pt x="3" y="169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2" y="168"/>
                    <a:pt x="1" y="167"/>
                    <a:pt x="0" y="167"/>
                  </a:cubicBezTo>
                  <a:cubicBezTo>
                    <a:pt x="0" y="166"/>
                    <a:pt x="2" y="166"/>
                    <a:pt x="3" y="166"/>
                  </a:cubicBezTo>
                  <a:cubicBezTo>
                    <a:pt x="4" y="166"/>
                    <a:pt x="3" y="165"/>
                    <a:pt x="5" y="165"/>
                  </a:cubicBezTo>
                  <a:cubicBezTo>
                    <a:pt x="5" y="162"/>
                    <a:pt x="5" y="159"/>
                    <a:pt x="5" y="156"/>
                  </a:cubicBezTo>
                  <a:cubicBezTo>
                    <a:pt x="5" y="156"/>
                    <a:pt x="3" y="156"/>
                    <a:pt x="3" y="156"/>
                  </a:cubicBezTo>
                  <a:cubicBezTo>
                    <a:pt x="3" y="156"/>
                    <a:pt x="4" y="155"/>
                    <a:pt x="4" y="155"/>
                  </a:cubicBezTo>
                  <a:cubicBezTo>
                    <a:pt x="4" y="154"/>
                    <a:pt x="2" y="154"/>
                    <a:pt x="3" y="153"/>
                  </a:cubicBezTo>
                  <a:cubicBezTo>
                    <a:pt x="6" y="155"/>
                    <a:pt x="3" y="150"/>
                    <a:pt x="7" y="152"/>
                  </a:cubicBezTo>
                  <a:cubicBezTo>
                    <a:pt x="7" y="151"/>
                    <a:pt x="6" y="149"/>
                    <a:pt x="8" y="149"/>
                  </a:cubicBezTo>
                  <a:cubicBezTo>
                    <a:pt x="8" y="149"/>
                    <a:pt x="10" y="149"/>
                    <a:pt x="10" y="149"/>
                  </a:cubicBezTo>
                  <a:cubicBezTo>
                    <a:pt x="10" y="148"/>
                    <a:pt x="8" y="148"/>
                    <a:pt x="9" y="147"/>
                  </a:cubicBezTo>
                  <a:cubicBezTo>
                    <a:pt x="12" y="147"/>
                    <a:pt x="12" y="144"/>
                    <a:pt x="16" y="144"/>
                  </a:cubicBezTo>
                  <a:cubicBezTo>
                    <a:pt x="16" y="142"/>
                    <a:pt x="19" y="142"/>
                    <a:pt x="19" y="140"/>
                  </a:cubicBezTo>
                  <a:cubicBezTo>
                    <a:pt x="20" y="141"/>
                    <a:pt x="21" y="140"/>
                    <a:pt x="21" y="139"/>
                  </a:cubicBezTo>
                  <a:cubicBezTo>
                    <a:pt x="27" y="139"/>
                    <a:pt x="31" y="138"/>
                    <a:pt x="31" y="135"/>
                  </a:cubicBezTo>
                  <a:cubicBezTo>
                    <a:pt x="34" y="135"/>
                    <a:pt x="31" y="132"/>
                    <a:pt x="34" y="132"/>
                  </a:cubicBezTo>
                  <a:cubicBezTo>
                    <a:pt x="34" y="131"/>
                    <a:pt x="34" y="130"/>
                    <a:pt x="34" y="129"/>
                  </a:cubicBezTo>
                  <a:cubicBezTo>
                    <a:pt x="36" y="129"/>
                    <a:pt x="37" y="129"/>
                    <a:pt x="38" y="129"/>
                  </a:cubicBezTo>
                  <a:cubicBezTo>
                    <a:pt x="40" y="128"/>
                    <a:pt x="42" y="127"/>
                    <a:pt x="43" y="126"/>
                  </a:cubicBezTo>
                  <a:cubicBezTo>
                    <a:pt x="44" y="126"/>
                    <a:pt x="44" y="126"/>
                    <a:pt x="44" y="125"/>
                  </a:cubicBezTo>
                  <a:cubicBezTo>
                    <a:pt x="44" y="125"/>
                    <a:pt x="47" y="125"/>
                    <a:pt x="46" y="124"/>
                  </a:cubicBezTo>
                  <a:cubicBezTo>
                    <a:pt x="51" y="124"/>
                    <a:pt x="51" y="123"/>
                    <a:pt x="55" y="123"/>
                  </a:cubicBezTo>
                  <a:cubicBezTo>
                    <a:pt x="54" y="125"/>
                    <a:pt x="60" y="123"/>
                    <a:pt x="58" y="125"/>
                  </a:cubicBezTo>
                  <a:cubicBezTo>
                    <a:pt x="60" y="124"/>
                    <a:pt x="68" y="125"/>
                    <a:pt x="68" y="123"/>
                  </a:cubicBezTo>
                  <a:cubicBezTo>
                    <a:pt x="73" y="123"/>
                    <a:pt x="77" y="123"/>
                    <a:pt x="79" y="121"/>
                  </a:cubicBezTo>
                  <a:cubicBezTo>
                    <a:pt x="80" y="121"/>
                    <a:pt x="82" y="121"/>
                    <a:pt x="82" y="121"/>
                  </a:cubicBezTo>
                  <a:cubicBezTo>
                    <a:pt x="84" y="121"/>
                    <a:pt x="84" y="121"/>
                    <a:pt x="86" y="121"/>
                  </a:cubicBezTo>
                  <a:cubicBezTo>
                    <a:pt x="88" y="121"/>
                    <a:pt x="90" y="120"/>
                    <a:pt x="92" y="121"/>
                  </a:cubicBezTo>
                  <a:cubicBezTo>
                    <a:pt x="92" y="121"/>
                    <a:pt x="92" y="121"/>
                    <a:pt x="93" y="121"/>
                  </a:cubicBezTo>
                  <a:cubicBezTo>
                    <a:pt x="95" y="121"/>
                    <a:pt x="99" y="122"/>
                    <a:pt x="104" y="122"/>
                  </a:cubicBezTo>
                  <a:cubicBezTo>
                    <a:pt x="106" y="121"/>
                    <a:pt x="109" y="120"/>
                    <a:pt x="111" y="121"/>
                  </a:cubicBezTo>
                  <a:cubicBezTo>
                    <a:pt x="112" y="122"/>
                    <a:pt x="112" y="121"/>
                    <a:pt x="115" y="121"/>
                  </a:cubicBezTo>
                  <a:cubicBezTo>
                    <a:pt x="115" y="121"/>
                    <a:pt x="116" y="122"/>
                    <a:pt x="116" y="122"/>
                  </a:cubicBezTo>
                  <a:cubicBezTo>
                    <a:pt x="116" y="122"/>
                    <a:pt x="114" y="122"/>
                    <a:pt x="114" y="122"/>
                  </a:cubicBezTo>
                  <a:cubicBezTo>
                    <a:pt x="114" y="123"/>
                    <a:pt x="115" y="123"/>
                    <a:pt x="115" y="123"/>
                  </a:cubicBezTo>
                  <a:cubicBezTo>
                    <a:pt x="115" y="123"/>
                    <a:pt x="114" y="123"/>
                    <a:pt x="114" y="123"/>
                  </a:cubicBezTo>
                  <a:cubicBezTo>
                    <a:pt x="114" y="124"/>
                    <a:pt x="115" y="124"/>
                    <a:pt x="115" y="124"/>
                  </a:cubicBezTo>
                  <a:cubicBezTo>
                    <a:pt x="115" y="126"/>
                    <a:pt x="113" y="127"/>
                    <a:pt x="116" y="128"/>
                  </a:cubicBezTo>
                  <a:cubicBezTo>
                    <a:pt x="116" y="129"/>
                    <a:pt x="117" y="128"/>
                    <a:pt x="119" y="129"/>
                  </a:cubicBezTo>
                  <a:cubicBezTo>
                    <a:pt x="118" y="129"/>
                    <a:pt x="120" y="129"/>
                    <a:pt x="121" y="129"/>
                  </a:cubicBezTo>
                  <a:cubicBezTo>
                    <a:pt x="121" y="129"/>
                    <a:pt x="120" y="130"/>
                    <a:pt x="121" y="130"/>
                  </a:cubicBezTo>
                  <a:cubicBezTo>
                    <a:pt x="122" y="131"/>
                    <a:pt x="124" y="130"/>
                    <a:pt x="124" y="131"/>
                  </a:cubicBezTo>
                  <a:cubicBezTo>
                    <a:pt x="127" y="130"/>
                    <a:pt x="129" y="132"/>
                    <a:pt x="131" y="131"/>
                  </a:cubicBezTo>
                  <a:cubicBezTo>
                    <a:pt x="132" y="131"/>
                    <a:pt x="131" y="132"/>
                    <a:pt x="132" y="132"/>
                  </a:cubicBezTo>
                  <a:cubicBezTo>
                    <a:pt x="133" y="132"/>
                    <a:pt x="134" y="132"/>
                    <a:pt x="136" y="132"/>
                  </a:cubicBezTo>
                  <a:cubicBezTo>
                    <a:pt x="137" y="132"/>
                    <a:pt x="137" y="133"/>
                    <a:pt x="137" y="133"/>
                  </a:cubicBezTo>
                  <a:cubicBezTo>
                    <a:pt x="138" y="133"/>
                    <a:pt x="139" y="133"/>
                    <a:pt x="139" y="133"/>
                  </a:cubicBezTo>
                  <a:cubicBezTo>
                    <a:pt x="140" y="134"/>
                    <a:pt x="141" y="133"/>
                    <a:pt x="142" y="134"/>
                  </a:cubicBezTo>
                  <a:cubicBezTo>
                    <a:pt x="143" y="134"/>
                    <a:pt x="143" y="135"/>
                    <a:pt x="143" y="135"/>
                  </a:cubicBezTo>
                  <a:cubicBezTo>
                    <a:pt x="144" y="135"/>
                    <a:pt x="145" y="134"/>
                    <a:pt x="146" y="134"/>
                  </a:cubicBezTo>
                  <a:cubicBezTo>
                    <a:pt x="146" y="134"/>
                    <a:pt x="147" y="135"/>
                    <a:pt x="147" y="135"/>
                  </a:cubicBezTo>
                  <a:cubicBezTo>
                    <a:pt x="148" y="135"/>
                    <a:pt x="149" y="135"/>
                    <a:pt x="149" y="135"/>
                  </a:cubicBezTo>
                  <a:cubicBezTo>
                    <a:pt x="150" y="134"/>
                    <a:pt x="151" y="134"/>
                    <a:pt x="151" y="134"/>
                  </a:cubicBezTo>
                  <a:cubicBezTo>
                    <a:pt x="151" y="134"/>
                    <a:pt x="153" y="133"/>
                    <a:pt x="152" y="133"/>
                  </a:cubicBezTo>
                  <a:cubicBezTo>
                    <a:pt x="150" y="132"/>
                    <a:pt x="155" y="132"/>
                    <a:pt x="155" y="131"/>
                  </a:cubicBezTo>
                  <a:cubicBezTo>
                    <a:pt x="158" y="131"/>
                    <a:pt x="158" y="130"/>
                    <a:pt x="161" y="130"/>
                  </a:cubicBezTo>
                  <a:cubicBezTo>
                    <a:pt x="162" y="130"/>
                    <a:pt x="162" y="131"/>
                    <a:pt x="162" y="131"/>
                  </a:cubicBezTo>
                  <a:cubicBezTo>
                    <a:pt x="163" y="131"/>
                    <a:pt x="165" y="131"/>
                    <a:pt x="166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2"/>
                    <a:pt x="171" y="132"/>
                  </a:cubicBezTo>
                  <a:cubicBezTo>
                    <a:pt x="172" y="132"/>
                    <a:pt x="173" y="131"/>
                    <a:pt x="175" y="132"/>
                  </a:cubicBezTo>
                  <a:cubicBezTo>
                    <a:pt x="176" y="132"/>
                    <a:pt x="173" y="132"/>
                    <a:pt x="173" y="132"/>
                  </a:cubicBezTo>
                  <a:cubicBezTo>
                    <a:pt x="174" y="133"/>
                    <a:pt x="180" y="133"/>
                    <a:pt x="183" y="133"/>
                  </a:cubicBezTo>
                  <a:cubicBezTo>
                    <a:pt x="183" y="135"/>
                    <a:pt x="191" y="134"/>
                    <a:pt x="193" y="133"/>
                  </a:cubicBezTo>
                  <a:cubicBezTo>
                    <a:pt x="194" y="134"/>
                    <a:pt x="198" y="133"/>
                    <a:pt x="199" y="133"/>
                  </a:cubicBezTo>
                  <a:cubicBezTo>
                    <a:pt x="200" y="134"/>
                    <a:pt x="199" y="133"/>
                    <a:pt x="201" y="133"/>
                  </a:cubicBezTo>
                  <a:cubicBezTo>
                    <a:pt x="203" y="133"/>
                    <a:pt x="204" y="134"/>
                    <a:pt x="206" y="134"/>
                  </a:cubicBezTo>
                  <a:cubicBezTo>
                    <a:pt x="208" y="134"/>
                    <a:pt x="208" y="133"/>
                    <a:pt x="211" y="133"/>
                  </a:cubicBezTo>
                  <a:cubicBezTo>
                    <a:pt x="212" y="132"/>
                    <a:pt x="211" y="130"/>
                    <a:pt x="214" y="130"/>
                  </a:cubicBezTo>
                  <a:cubicBezTo>
                    <a:pt x="214" y="129"/>
                    <a:pt x="213" y="129"/>
                    <a:pt x="213" y="128"/>
                  </a:cubicBezTo>
                  <a:cubicBezTo>
                    <a:pt x="216" y="128"/>
                    <a:pt x="216" y="125"/>
                    <a:pt x="219" y="126"/>
                  </a:cubicBezTo>
                  <a:cubicBezTo>
                    <a:pt x="219" y="125"/>
                    <a:pt x="218" y="124"/>
                    <a:pt x="215" y="124"/>
                  </a:cubicBezTo>
                  <a:cubicBezTo>
                    <a:pt x="215" y="124"/>
                    <a:pt x="216" y="123"/>
                    <a:pt x="216" y="122"/>
                  </a:cubicBezTo>
                  <a:cubicBezTo>
                    <a:pt x="215" y="121"/>
                    <a:pt x="209" y="121"/>
                    <a:pt x="208" y="120"/>
                  </a:cubicBezTo>
                  <a:cubicBezTo>
                    <a:pt x="206" y="121"/>
                    <a:pt x="203" y="120"/>
                    <a:pt x="202" y="122"/>
                  </a:cubicBezTo>
                  <a:cubicBezTo>
                    <a:pt x="201" y="122"/>
                    <a:pt x="201" y="121"/>
                    <a:pt x="201" y="121"/>
                  </a:cubicBezTo>
                  <a:cubicBezTo>
                    <a:pt x="199" y="120"/>
                    <a:pt x="196" y="121"/>
                    <a:pt x="194" y="121"/>
                  </a:cubicBezTo>
                  <a:cubicBezTo>
                    <a:pt x="193" y="121"/>
                    <a:pt x="193" y="122"/>
                    <a:pt x="191" y="122"/>
                  </a:cubicBezTo>
                  <a:cubicBezTo>
                    <a:pt x="188" y="122"/>
                    <a:pt x="189" y="120"/>
                    <a:pt x="184" y="120"/>
                  </a:cubicBezTo>
                  <a:cubicBezTo>
                    <a:pt x="184" y="119"/>
                    <a:pt x="183" y="119"/>
                    <a:pt x="183" y="118"/>
                  </a:cubicBezTo>
                  <a:cubicBezTo>
                    <a:pt x="182" y="118"/>
                    <a:pt x="181" y="118"/>
                    <a:pt x="181" y="118"/>
                  </a:cubicBezTo>
                  <a:cubicBezTo>
                    <a:pt x="180" y="117"/>
                    <a:pt x="179" y="117"/>
                    <a:pt x="177" y="117"/>
                  </a:cubicBezTo>
                  <a:cubicBezTo>
                    <a:pt x="179" y="115"/>
                    <a:pt x="178" y="113"/>
                    <a:pt x="177" y="111"/>
                  </a:cubicBezTo>
                  <a:cubicBezTo>
                    <a:pt x="174" y="112"/>
                    <a:pt x="171" y="110"/>
                    <a:pt x="171" y="113"/>
                  </a:cubicBezTo>
                  <a:cubicBezTo>
                    <a:pt x="168" y="112"/>
                    <a:pt x="168" y="113"/>
                    <a:pt x="165" y="112"/>
                  </a:cubicBezTo>
                  <a:cubicBezTo>
                    <a:pt x="165" y="113"/>
                    <a:pt x="165" y="113"/>
                    <a:pt x="164" y="113"/>
                  </a:cubicBezTo>
                  <a:cubicBezTo>
                    <a:pt x="165" y="114"/>
                    <a:pt x="166" y="114"/>
                    <a:pt x="166" y="114"/>
                  </a:cubicBezTo>
                  <a:cubicBezTo>
                    <a:pt x="167" y="115"/>
                    <a:pt x="166" y="115"/>
                    <a:pt x="168" y="115"/>
                  </a:cubicBezTo>
                  <a:cubicBezTo>
                    <a:pt x="167" y="117"/>
                    <a:pt x="167" y="116"/>
                    <a:pt x="169" y="117"/>
                  </a:cubicBezTo>
                  <a:cubicBezTo>
                    <a:pt x="170" y="118"/>
                    <a:pt x="168" y="118"/>
                    <a:pt x="167" y="118"/>
                  </a:cubicBezTo>
                  <a:cubicBezTo>
                    <a:pt x="167" y="118"/>
                    <a:pt x="166" y="120"/>
                    <a:pt x="165" y="120"/>
                  </a:cubicBezTo>
                  <a:cubicBezTo>
                    <a:pt x="163" y="119"/>
                    <a:pt x="165" y="121"/>
                    <a:pt x="161" y="121"/>
                  </a:cubicBezTo>
                  <a:cubicBezTo>
                    <a:pt x="161" y="120"/>
                    <a:pt x="160" y="120"/>
                    <a:pt x="159" y="120"/>
                  </a:cubicBezTo>
                  <a:cubicBezTo>
                    <a:pt x="159" y="119"/>
                    <a:pt x="160" y="119"/>
                    <a:pt x="161" y="119"/>
                  </a:cubicBezTo>
                  <a:cubicBezTo>
                    <a:pt x="160" y="118"/>
                    <a:pt x="157" y="117"/>
                    <a:pt x="159" y="116"/>
                  </a:cubicBezTo>
                  <a:cubicBezTo>
                    <a:pt x="158" y="116"/>
                    <a:pt x="156" y="116"/>
                    <a:pt x="155" y="116"/>
                  </a:cubicBezTo>
                  <a:cubicBezTo>
                    <a:pt x="155" y="116"/>
                    <a:pt x="157" y="116"/>
                    <a:pt x="157" y="116"/>
                  </a:cubicBezTo>
                  <a:cubicBezTo>
                    <a:pt x="157" y="116"/>
                    <a:pt x="155" y="114"/>
                    <a:pt x="152" y="114"/>
                  </a:cubicBezTo>
                  <a:cubicBezTo>
                    <a:pt x="153" y="111"/>
                    <a:pt x="150" y="111"/>
                    <a:pt x="150" y="109"/>
                  </a:cubicBezTo>
                  <a:cubicBezTo>
                    <a:pt x="151" y="108"/>
                    <a:pt x="148" y="109"/>
                    <a:pt x="147" y="108"/>
                  </a:cubicBezTo>
                  <a:cubicBezTo>
                    <a:pt x="147" y="108"/>
                    <a:pt x="149" y="108"/>
                    <a:pt x="148" y="107"/>
                  </a:cubicBezTo>
                  <a:cubicBezTo>
                    <a:pt x="146" y="107"/>
                    <a:pt x="146" y="108"/>
                    <a:pt x="144" y="107"/>
                  </a:cubicBezTo>
                  <a:cubicBezTo>
                    <a:pt x="144" y="107"/>
                    <a:pt x="146" y="106"/>
                    <a:pt x="145" y="106"/>
                  </a:cubicBezTo>
                  <a:cubicBezTo>
                    <a:pt x="145" y="106"/>
                    <a:pt x="144" y="106"/>
                    <a:pt x="144" y="106"/>
                  </a:cubicBezTo>
                  <a:cubicBezTo>
                    <a:pt x="143" y="107"/>
                    <a:pt x="144" y="106"/>
                    <a:pt x="143" y="105"/>
                  </a:cubicBezTo>
                  <a:cubicBezTo>
                    <a:pt x="139" y="106"/>
                    <a:pt x="139" y="104"/>
                    <a:pt x="135" y="105"/>
                  </a:cubicBezTo>
                  <a:cubicBezTo>
                    <a:pt x="135" y="104"/>
                    <a:pt x="134" y="104"/>
                    <a:pt x="134" y="104"/>
                  </a:cubicBezTo>
                  <a:cubicBezTo>
                    <a:pt x="133" y="103"/>
                    <a:pt x="134" y="103"/>
                    <a:pt x="134" y="103"/>
                  </a:cubicBezTo>
                  <a:cubicBezTo>
                    <a:pt x="133" y="102"/>
                    <a:pt x="132" y="103"/>
                    <a:pt x="132" y="103"/>
                  </a:cubicBezTo>
                  <a:cubicBezTo>
                    <a:pt x="131" y="102"/>
                    <a:pt x="131" y="101"/>
                    <a:pt x="131" y="101"/>
                  </a:cubicBezTo>
                  <a:cubicBezTo>
                    <a:pt x="130" y="102"/>
                    <a:pt x="129" y="101"/>
                    <a:pt x="129" y="101"/>
                  </a:cubicBezTo>
                  <a:cubicBezTo>
                    <a:pt x="128" y="100"/>
                    <a:pt x="127" y="100"/>
                    <a:pt x="128" y="100"/>
                  </a:cubicBezTo>
                  <a:cubicBezTo>
                    <a:pt x="124" y="100"/>
                    <a:pt x="125" y="100"/>
                    <a:pt x="122" y="100"/>
                  </a:cubicBezTo>
                  <a:cubicBezTo>
                    <a:pt x="121" y="100"/>
                    <a:pt x="121" y="101"/>
                    <a:pt x="120" y="101"/>
                  </a:cubicBezTo>
                  <a:cubicBezTo>
                    <a:pt x="119" y="102"/>
                    <a:pt x="122" y="101"/>
                    <a:pt x="122" y="103"/>
                  </a:cubicBezTo>
                  <a:cubicBezTo>
                    <a:pt x="122" y="103"/>
                    <a:pt x="123" y="104"/>
                    <a:pt x="124" y="104"/>
                  </a:cubicBezTo>
                  <a:cubicBezTo>
                    <a:pt x="124" y="104"/>
                    <a:pt x="124" y="105"/>
                    <a:pt x="126" y="105"/>
                  </a:cubicBezTo>
                  <a:cubicBezTo>
                    <a:pt x="124" y="106"/>
                    <a:pt x="128" y="106"/>
                    <a:pt x="129" y="106"/>
                  </a:cubicBezTo>
                  <a:cubicBezTo>
                    <a:pt x="129" y="107"/>
                    <a:pt x="129" y="108"/>
                    <a:pt x="131" y="108"/>
                  </a:cubicBezTo>
                  <a:cubicBezTo>
                    <a:pt x="132" y="107"/>
                    <a:pt x="131" y="108"/>
                    <a:pt x="132" y="108"/>
                  </a:cubicBezTo>
                  <a:cubicBezTo>
                    <a:pt x="133" y="109"/>
                    <a:pt x="135" y="109"/>
                    <a:pt x="135" y="110"/>
                  </a:cubicBezTo>
                  <a:cubicBezTo>
                    <a:pt x="137" y="109"/>
                    <a:pt x="137" y="110"/>
                    <a:pt x="137" y="110"/>
                  </a:cubicBezTo>
                  <a:cubicBezTo>
                    <a:pt x="138" y="110"/>
                    <a:pt x="139" y="110"/>
                    <a:pt x="138" y="110"/>
                  </a:cubicBezTo>
                  <a:cubicBezTo>
                    <a:pt x="139" y="110"/>
                    <a:pt x="140" y="111"/>
                    <a:pt x="140" y="110"/>
                  </a:cubicBezTo>
                  <a:cubicBezTo>
                    <a:pt x="143" y="110"/>
                    <a:pt x="140" y="113"/>
                    <a:pt x="143" y="112"/>
                  </a:cubicBezTo>
                  <a:cubicBezTo>
                    <a:pt x="143" y="113"/>
                    <a:pt x="139" y="112"/>
                    <a:pt x="137" y="112"/>
                  </a:cubicBezTo>
                  <a:cubicBezTo>
                    <a:pt x="138" y="113"/>
                    <a:pt x="139" y="113"/>
                    <a:pt x="139" y="113"/>
                  </a:cubicBezTo>
                  <a:cubicBezTo>
                    <a:pt x="140" y="114"/>
                    <a:pt x="138" y="116"/>
                    <a:pt x="139" y="116"/>
                  </a:cubicBezTo>
                  <a:cubicBezTo>
                    <a:pt x="139" y="116"/>
                    <a:pt x="136" y="116"/>
                    <a:pt x="134" y="117"/>
                  </a:cubicBezTo>
                  <a:cubicBezTo>
                    <a:pt x="136" y="116"/>
                    <a:pt x="135" y="115"/>
                    <a:pt x="136" y="115"/>
                  </a:cubicBezTo>
                  <a:cubicBezTo>
                    <a:pt x="136" y="114"/>
                    <a:pt x="136" y="113"/>
                    <a:pt x="134" y="113"/>
                  </a:cubicBezTo>
                  <a:cubicBezTo>
                    <a:pt x="133" y="113"/>
                    <a:pt x="135" y="113"/>
                    <a:pt x="133" y="112"/>
                  </a:cubicBezTo>
                  <a:cubicBezTo>
                    <a:pt x="131" y="111"/>
                    <a:pt x="129" y="112"/>
                    <a:pt x="130" y="110"/>
                  </a:cubicBezTo>
                  <a:cubicBezTo>
                    <a:pt x="125" y="111"/>
                    <a:pt x="125" y="109"/>
                    <a:pt x="122" y="109"/>
                  </a:cubicBezTo>
                  <a:cubicBezTo>
                    <a:pt x="121" y="108"/>
                    <a:pt x="119" y="108"/>
                    <a:pt x="118" y="106"/>
                  </a:cubicBezTo>
                  <a:cubicBezTo>
                    <a:pt x="117" y="106"/>
                    <a:pt x="117" y="107"/>
                    <a:pt x="117" y="106"/>
                  </a:cubicBezTo>
                  <a:cubicBezTo>
                    <a:pt x="117" y="105"/>
                    <a:pt x="115" y="106"/>
                    <a:pt x="115" y="105"/>
                  </a:cubicBezTo>
                  <a:cubicBezTo>
                    <a:pt x="114" y="105"/>
                    <a:pt x="115" y="105"/>
                    <a:pt x="115" y="105"/>
                  </a:cubicBezTo>
                  <a:cubicBezTo>
                    <a:pt x="114" y="104"/>
                    <a:pt x="112" y="105"/>
                    <a:pt x="111" y="105"/>
                  </a:cubicBezTo>
                  <a:cubicBezTo>
                    <a:pt x="110" y="104"/>
                    <a:pt x="112" y="104"/>
                    <a:pt x="113" y="104"/>
                  </a:cubicBezTo>
                  <a:cubicBezTo>
                    <a:pt x="111" y="103"/>
                    <a:pt x="106" y="103"/>
                    <a:pt x="103" y="104"/>
                  </a:cubicBezTo>
                  <a:cubicBezTo>
                    <a:pt x="102" y="104"/>
                    <a:pt x="105" y="104"/>
                    <a:pt x="105" y="104"/>
                  </a:cubicBezTo>
                  <a:cubicBezTo>
                    <a:pt x="104" y="105"/>
                    <a:pt x="103" y="104"/>
                    <a:pt x="102" y="105"/>
                  </a:cubicBezTo>
                  <a:cubicBezTo>
                    <a:pt x="100" y="105"/>
                    <a:pt x="100" y="107"/>
                    <a:pt x="98" y="106"/>
                  </a:cubicBezTo>
                  <a:cubicBezTo>
                    <a:pt x="94" y="106"/>
                    <a:pt x="93" y="105"/>
                    <a:pt x="88" y="105"/>
                  </a:cubicBezTo>
                  <a:cubicBezTo>
                    <a:pt x="86" y="105"/>
                    <a:pt x="87" y="107"/>
                    <a:pt x="84" y="106"/>
                  </a:cubicBezTo>
                  <a:cubicBezTo>
                    <a:pt x="84" y="107"/>
                    <a:pt x="84" y="108"/>
                    <a:pt x="84" y="109"/>
                  </a:cubicBezTo>
                  <a:cubicBezTo>
                    <a:pt x="81" y="110"/>
                    <a:pt x="75" y="109"/>
                    <a:pt x="76" y="112"/>
                  </a:cubicBezTo>
                  <a:cubicBezTo>
                    <a:pt x="70" y="112"/>
                    <a:pt x="75" y="114"/>
                    <a:pt x="69" y="114"/>
                  </a:cubicBezTo>
                  <a:cubicBezTo>
                    <a:pt x="69" y="115"/>
                    <a:pt x="72" y="116"/>
                    <a:pt x="70" y="116"/>
                  </a:cubicBezTo>
                  <a:cubicBezTo>
                    <a:pt x="70" y="118"/>
                    <a:pt x="68" y="116"/>
                    <a:pt x="66" y="118"/>
                  </a:cubicBezTo>
                  <a:cubicBezTo>
                    <a:pt x="66" y="118"/>
                    <a:pt x="66" y="118"/>
                    <a:pt x="67" y="119"/>
                  </a:cubicBezTo>
                  <a:cubicBezTo>
                    <a:pt x="67" y="120"/>
                    <a:pt x="64" y="119"/>
                    <a:pt x="62" y="119"/>
                  </a:cubicBezTo>
                  <a:cubicBezTo>
                    <a:pt x="61" y="119"/>
                    <a:pt x="61" y="120"/>
                    <a:pt x="60" y="121"/>
                  </a:cubicBezTo>
                  <a:cubicBezTo>
                    <a:pt x="57" y="121"/>
                    <a:pt x="52" y="120"/>
                    <a:pt x="49" y="122"/>
                  </a:cubicBezTo>
                  <a:cubicBezTo>
                    <a:pt x="48" y="122"/>
                    <a:pt x="47" y="121"/>
                    <a:pt x="46" y="120"/>
                  </a:cubicBezTo>
                  <a:cubicBezTo>
                    <a:pt x="42" y="120"/>
                    <a:pt x="37" y="121"/>
                    <a:pt x="35" y="120"/>
                  </a:cubicBezTo>
                  <a:cubicBezTo>
                    <a:pt x="36" y="118"/>
                    <a:pt x="37" y="116"/>
                    <a:pt x="34" y="115"/>
                  </a:cubicBezTo>
                  <a:cubicBezTo>
                    <a:pt x="34" y="114"/>
                    <a:pt x="36" y="114"/>
                    <a:pt x="36" y="113"/>
                  </a:cubicBezTo>
                  <a:cubicBezTo>
                    <a:pt x="37" y="112"/>
                    <a:pt x="35" y="110"/>
                    <a:pt x="37" y="109"/>
                  </a:cubicBezTo>
                  <a:cubicBezTo>
                    <a:pt x="37" y="108"/>
                    <a:pt x="37" y="107"/>
                    <a:pt x="34" y="106"/>
                  </a:cubicBezTo>
                  <a:cubicBezTo>
                    <a:pt x="35" y="106"/>
                    <a:pt x="37" y="106"/>
                    <a:pt x="36" y="105"/>
                  </a:cubicBezTo>
                  <a:cubicBezTo>
                    <a:pt x="39" y="105"/>
                    <a:pt x="45" y="104"/>
                    <a:pt x="44" y="106"/>
                  </a:cubicBezTo>
                  <a:cubicBezTo>
                    <a:pt x="47" y="105"/>
                    <a:pt x="56" y="107"/>
                    <a:pt x="58" y="106"/>
                  </a:cubicBezTo>
                  <a:cubicBezTo>
                    <a:pt x="59" y="105"/>
                    <a:pt x="59" y="106"/>
                    <a:pt x="60" y="106"/>
                  </a:cubicBezTo>
                  <a:cubicBezTo>
                    <a:pt x="60" y="106"/>
                    <a:pt x="61" y="105"/>
                    <a:pt x="61" y="105"/>
                  </a:cubicBezTo>
                  <a:cubicBezTo>
                    <a:pt x="61" y="105"/>
                    <a:pt x="61" y="106"/>
                    <a:pt x="61" y="106"/>
                  </a:cubicBezTo>
                  <a:cubicBezTo>
                    <a:pt x="64" y="106"/>
                    <a:pt x="65" y="105"/>
                    <a:pt x="66" y="104"/>
                  </a:cubicBezTo>
                  <a:cubicBezTo>
                    <a:pt x="66" y="103"/>
                    <a:pt x="69" y="100"/>
                    <a:pt x="66" y="99"/>
                  </a:cubicBezTo>
                  <a:cubicBezTo>
                    <a:pt x="65" y="99"/>
                    <a:pt x="67" y="98"/>
                    <a:pt x="65" y="97"/>
                  </a:cubicBezTo>
                  <a:cubicBezTo>
                    <a:pt x="65" y="97"/>
                    <a:pt x="63" y="97"/>
                    <a:pt x="62" y="97"/>
                  </a:cubicBezTo>
                  <a:cubicBezTo>
                    <a:pt x="63" y="96"/>
                    <a:pt x="63" y="96"/>
                    <a:pt x="63" y="95"/>
                  </a:cubicBezTo>
                  <a:cubicBezTo>
                    <a:pt x="62" y="95"/>
                    <a:pt x="61" y="96"/>
                    <a:pt x="61" y="96"/>
                  </a:cubicBezTo>
                  <a:cubicBezTo>
                    <a:pt x="60" y="96"/>
                    <a:pt x="61" y="95"/>
                    <a:pt x="60" y="95"/>
                  </a:cubicBezTo>
                  <a:cubicBezTo>
                    <a:pt x="59" y="95"/>
                    <a:pt x="57" y="95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53" y="94"/>
                    <a:pt x="52" y="94"/>
                    <a:pt x="52" y="93"/>
                  </a:cubicBezTo>
                  <a:cubicBezTo>
                    <a:pt x="51" y="92"/>
                    <a:pt x="55" y="93"/>
                    <a:pt x="54" y="93"/>
                  </a:cubicBezTo>
                  <a:cubicBezTo>
                    <a:pt x="57" y="92"/>
                    <a:pt x="59" y="91"/>
                    <a:pt x="65" y="92"/>
                  </a:cubicBezTo>
                  <a:cubicBezTo>
                    <a:pt x="66" y="91"/>
                    <a:pt x="64" y="91"/>
                    <a:pt x="63" y="91"/>
                  </a:cubicBezTo>
                  <a:cubicBezTo>
                    <a:pt x="64" y="89"/>
                    <a:pt x="67" y="91"/>
                    <a:pt x="69" y="91"/>
                  </a:cubicBezTo>
                  <a:cubicBezTo>
                    <a:pt x="70" y="91"/>
                    <a:pt x="72" y="90"/>
                    <a:pt x="72" y="91"/>
                  </a:cubicBezTo>
                  <a:cubicBezTo>
                    <a:pt x="74" y="90"/>
                    <a:pt x="74" y="88"/>
                    <a:pt x="78" y="88"/>
                  </a:cubicBezTo>
                  <a:cubicBezTo>
                    <a:pt x="77" y="87"/>
                    <a:pt x="81" y="88"/>
                    <a:pt x="80" y="86"/>
                  </a:cubicBezTo>
                  <a:cubicBezTo>
                    <a:pt x="82" y="86"/>
                    <a:pt x="84" y="86"/>
                    <a:pt x="86" y="86"/>
                  </a:cubicBezTo>
                  <a:cubicBezTo>
                    <a:pt x="86" y="86"/>
                    <a:pt x="85" y="86"/>
                    <a:pt x="84" y="86"/>
                  </a:cubicBezTo>
                  <a:cubicBezTo>
                    <a:pt x="84" y="85"/>
                    <a:pt x="87" y="85"/>
                    <a:pt x="86" y="84"/>
                  </a:cubicBezTo>
                  <a:cubicBezTo>
                    <a:pt x="89" y="84"/>
                    <a:pt x="88" y="84"/>
                    <a:pt x="90" y="84"/>
                  </a:cubicBezTo>
                  <a:cubicBezTo>
                    <a:pt x="88" y="81"/>
                    <a:pt x="92" y="82"/>
                    <a:pt x="92" y="80"/>
                  </a:cubicBezTo>
                  <a:cubicBezTo>
                    <a:pt x="93" y="80"/>
                    <a:pt x="95" y="80"/>
                    <a:pt x="96" y="80"/>
                  </a:cubicBezTo>
                  <a:cubicBezTo>
                    <a:pt x="97" y="80"/>
                    <a:pt x="97" y="79"/>
                    <a:pt x="98" y="79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3" y="79"/>
                    <a:pt x="104" y="79"/>
                  </a:cubicBezTo>
                  <a:cubicBezTo>
                    <a:pt x="105" y="79"/>
                    <a:pt x="105" y="77"/>
                    <a:pt x="108" y="78"/>
                  </a:cubicBezTo>
                  <a:cubicBezTo>
                    <a:pt x="107" y="77"/>
                    <a:pt x="104" y="77"/>
                    <a:pt x="105" y="75"/>
                  </a:cubicBezTo>
                  <a:cubicBezTo>
                    <a:pt x="107" y="75"/>
                    <a:pt x="106" y="75"/>
                    <a:pt x="106" y="73"/>
                  </a:cubicBezTo>
                  <a:cubicBezTo>
                    <a:pt x="106" y="72"/>
                    <a:pt x="107" y="71"/>
                    <a:pt x="107" y="70"/>
                  </a:cubicBezTo>
                  <a:cubicBezTo>
                    <a:pt x="108" y="70"/>
                    <a:pt x="109" y="70"/>
                    <a:pt x="111" y="70"/>
                  </a:cubicBezTo>
                  <a:cubicBezTo>
                    <a:pt x="114" y="70"/>
                    <a:pt x="108" y="68"/>
                    <a:pt x="113" y="69"/>
                  </a:cubicBezTo>
                  <a:cubicBezTo>
                    <a:pt x="113" y="69"/>
                    <a:pt x="114" y="69"/>
                    <a:pt x="115" y="69"/>
                  </a:cubicBezTo>
                  <a:cubicBezTo>
                    <a:pt x="113" y="70"/>
                    <a:pt x="113" y="69"/>
                    <a:pt x="114" y="70"/>
                  </a:cubicBezTo>
                  <a:cubicBezTo>
                    <a:pt x="114" y="71"/>
                    <a:pt x="113" y="72"/>
                    <a:pt x="116" y="72"/>
                  </a:cubicBezTo>
                  <a:cubicBezTo>
                    <a:pt x="116" y="73"/>
                    <a:pt x="116" y="73"/>
                    <a:pt x="115" y="73"/>
                  </a:cubicBezTo>
                  <a:cubicBezTo>
                    <a:pt x="115" y="74"/>
                    <a:pt x="119" y="73"/>
                    <a:pt x="121" y="74"/>
                  </a:cubicBezTo>
                  <a:cubicBezTo>
                    <a:pt x="120" y="75"/>
                    <a:pt x="114" y="74"/>
                    <a:pt x="114" y="76"/>
                  </a:cubicBezTo>
                  <a:cubicBezTo>
                    <a:pt x="113" y="77"/>
                    <a:pt x="116" y="77"/>
                    <a:pt x="117" y="77"/>
                  </a:cubicBezTo>
                  <a:cubicBezTo>
                    <a:pt x="118" y="78"/>
                    <a:pt x="118" y="78"/>
                    <a:pt x="120" y="78"/>
                  </a:cubicBezTo>
                  <a:cubicBezTo>
                    <a:pt x="119" y="77"/>
                    <a:pt x="116" y="77"/>
                    <a:pt x="121" y="77"/>
                  </a:cubicBezTo>
                  <a:cubicBezTo>
                    <a:pt x="122" y="77"/>
                    <a:pt x="123" y="77"/>
                    <a:pt x="125" y="77"/>
                  </a:cubicBezTo>
                  <a:cubicBezTo>
                    <a:pt x="126" y="77"/>
                    <a:pt x="127" y="78"/>
                    <a:pt x="129" y="78"/>
                  </a:cubicBezTo>
                  <a:cubicBezTo>
                    <a:pt x="131" y="78"/>
                    <a:pt x="132" y="77"/>
                    <a:pt x="134" y="77"/>
                  </a:cubicBezTo>
                  <a:cubicBezTo>
                    <a:pt x="135" y="77"/>
                    <a:pt x="138" y="78"/>
                    <a:pt x="139" y="77"/>
                  </a:cubicBezTo>
                  <a:cubicBezTo>
                    <a:pt x="140" y="77"/>
                    <a:pt x="139" y="77"/>
                    <a:pt x="139" y="77"/>
                  </a:cubicBezTo>
                  <a:cubicBezTo>
                    <a:pt x="142" y="76"/>
                    <a:pt x="145" y="77"/>
                    <a:pt x="146" y="76"/>
                  </a:cubicBezTo>
                  <a:cubicBezTo>
                    <a:pt x="150" y="78"/>
                    <a:pt x="153" y="74"/>
                    <a:pt x="155" y="75"/>
                  </a:cubicBezTo>
                  <a:cubicBezTo>
                    <a:pt x="155" y="75"/>
                    <a:pt x="155" y="74"/>
                    <a:pt x="155" y="73"/>
                  </a:cubicBezTo>
                  <a:cubicBezTo>
                    <a:pt x="157" y="74"/>
                    <a:pt x="157" y="73"/>
                    <a:pt x="157" y="72"/>
                  </a:cubicBezTo>
                  <a:cubicBezTo>
                    <a:pt x="157" y="72"/>
                    <a:pt x="158" y="71"/>
                    <a:pt x="158" y="71"/>
                  </a:cubicBezTo>
                  <a:cubicBezTo>
                    <a:pt x="159" y="71"/>
                    <a:pt x="158" y="71"/>
                    <a:pt x="158" y="70"/>
                  </a:cubicBezTo>
                  <a:cubicBezTo>
                    <a:pt x="161" y="70"/>
                    <a:pt x="162" y="69"/>
                    <a:pt x="162" y="69"/>
                  </a:cubicBezTo>
                  <a:cubicBezTo>
                    <a:pt x="163" y="69"/>
                    <a:pt x="163" y="69"/>
                    <a:pt x="163" y="70"/>
                  </a:cubicBezTo>
                  <a:cubicBezTo>
                    <a:pt x="164" y="69"/>
                    <a:pt x="165" y="69"/>
                    <a:pt x="167" y="69"/>
                  </a:cubicBezTo>
                  <a:cubicBezTo>
                    <a:pt x="168" y="69"/>
                    <a:pt x="168" y="68"/>
                    <a:pt x="169" y="68"/>
                  </a:cubicBezTo>
                  <a:cubicBezTo>
                    <a:pt x="169" y="67"/>
                    <a:pt x="169" y="66"/>
                    <a:pt x="167" y="66"/>
                  </a:cubicBezTo>
                  <a:cubicBezTo>
                    <a:pt x="168" y="66"/>
                    <a:pt x="168" y="65"/>
                    <a:pt x="168" y="64"/>
                  </a:cubicBezTo>
                  <a:cubicBezTo>
                    <a:pt x="170" y="64"/>
                    <a:pt x="171" y="64"/>
                    <a:pt x="171" y="63"/>
                  </a:cubicBezTo>
                  <a:cubicBezTo>
                    <a:pt x="174" y="64"/>
                    <a:pt x="174" y="63"/>
                    <a:pt x="178" y="63"/>
                  </a:cubicBezTo>
                  <a:cubicBezTo>
                    <a:pt x="178" y="63"/>
                    <a:pt x="179" y="64"/>
                    <a:pt x="179" y="64"/>
                  </a:cubicBezTo>
                  <a:cubicBezTo>
                    <a:pt x="180" y="64"/>
                    <a:pt x="180" y="63"/>
                    <a:pt x="181" y="63"/>
                  </a:cubicBezTo>
                  <a:cubicBezTo>
                    <a:pt x="182" y="63"/>
                    <a:pt x="183" y="64"/>
                    <a:pt x="183" y="64"/>
                  </a:cubicBezTo>
                  <a:cubicBezTo>
                    <a:pt x="184" y="64"/>
                    <a:pt x="183" y="63"/>
                    <a:pt x="184" y="63"/>
                  </a:cubicBezTo>
                  <a:cubicBezTo>
                    <a:pt x="184" y="63"/>
                    <a:pt x="186" y="63"/>
                    <a:pt x="186" y="63"/>
                  </a:cubicBezTo>
                  <a:cubicBezTo>
                    <a:pt x="187" y="62"/>
                    <a:pt x="187" y="61"/>
                    <a:pt x="190" y="62"/>
                  </a:cubicBezTo>
                  <a:cubicBezTo>
                    <a:pt x="189" y="61"/>
                    <a:pt x="190" y="59"/>
                    <a:pt x="187" y="59"/>
                  </a:cubicBezTo>
                  <a:cubicBezTo>
                    <a:pt x="185" y="59"/>
                    <a:pt x="185" y="60"/>
                    <a:pt x="185" y="60"/>
                  </a:cubicBezTo>
                  <a:cubicBezTo>
                    <a:pt x="184" y="60"/>
                    <a:pt x="184" y="60"/>
                    <a:pt x="183" y="60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1" y="60"/>
                    <a:pt x="181" y="60"/>
                    <a:pt x="180" y="60"/>
                  </a:cubicBezTo>
                  <a:cubicBezTo>
                    <a:pt x="178" y="60"/>
                    <a:pt x="177" y="61"/>
                    <a:pt x="175" y="60"/>
                  </a:cubicBezTo>
                  <a:cubicBezTo>
                    <a:pt x="174" y="60"/>
                    <a:pt x="174" y="61"/>
                    <a:pt x="174" y="61"/>
                  </a:cubicBezTo>
                  <a:cubicBezTo>
                    <a:pt x="170" y="61"/>
                    <a:pt x="165" y="61"/>
                    <a:pt x="162" y="61"/>
                  </a:cubicBezTo>
                  <a:cubicBezTo>
                    <a:pt x="162" y="61"/>
                    <a:pt x="162" y="60"/>
                    <a:pt x="162" y="60"/>
                  </a:cubicBezTo>
                  <a:cubicBezTo>
                    <a:pt x="161" y="59"/>
                    <a:pt x="159" y="60"/>
                    <a:pt x="158" y="59"/>
                  </a:cubicBezTo>
                  <a:cubicBezTo>
                    <a:pt x="161" y="57"/>
                    <a:pt x="159" y="55"/>
                    <a:pt x="158" y="52"/>
                  </a:cubicBezTo>
                  <a:cubicBezTo>
                    <a:pt x="161" y="52"/>
                    <a:pt x="165" y="50"/>
                    <a:pt x="166" y="51"/>
                  </a:cubicBezTo>
                  <a:cubicBezTo>
                    <a:pt x="168" y="51"/>
                    <a:pt x="166" y="50"/>
                    <a:pt x="167" y="49"/>
                  </a:cubicBezTo>
                  <a:cubicBezTo>
                    <a:pt x="170" y="49"/>
                    <a:pt x="170" y="46"/>
                    <a:pt x="171" y="46"/>
                  </a:cubicBezTo>
                  <a:cubicBezTo>
                    <a:pt x="171" y="46"/>
                    <a:pt x="173" y="46"/>
                    <a:pt x="173" y="46"/>
                  </a:cubicBezTo>
                  <a:cubicBezTo>
                    <a:pt x="173" y="45"/>
                    <a:pt x="169" y="44"/>
                    <a:pt x="171" y="43"/>
                  </a:cubicBezTo>
                  <a:cubicBezTo>
                    <a:pt x="170" y="44"/>
                    <a:pt x="167" y="43"/>
                    <a:pt x="165" y="43"/>
                  </a:cubicBezTo>
                  <a:cubicBezTo>
                    <a:pt x="163" y="43"/>
                    <a:pt x="161" y="44"/>
                    <a:pt x="158" y="44"/>
                  </a:cubicBezTo>
                  <a:cubicBezTo>
                    <a:pt x="157" y="44"/>
                    <a:pt x="157" y="47"/>
                    <a:pt x="157" y="46"/>
                  </a:cubicBezTo>
                  <a:cubicBezTo>
                    <a:pt x="157" y="47"/>
                    <a:pt x="156" y="46"/>
                    <a:pt x="155" y="46"/>
                  </a:cubicBezTo>
                  <a:cubicBezTo>
                    <a:pt x="155" y="47"/>
                    <a:pt x="156" y="48"/>
                    <a:pt x="155" y="48"/>
                  </a:cubicBezTo>
                  <a:cubicBezTo>
                    <a:pt x="155" y="48"/>
                    <a:pt x="153" y="49"/>
                    <a:pt x="151" y="50"/>
                  </a:cubicBezTo>
                  <a:cubicBezTo>
                    <a:pt x="149" y="52"/>
                    <a:pt x="149" y="53"/>
                    <a:pt x="144" y="53"/>
                  </a:cubicBezTo>
                  <a:cubicBezTo>
                    <a:pt x="144" y="53"/>
                    <a:pt x="146" y="54"/>
                    <a:pt x="144" y="54"/>
                  </a:cubicBezTo>
                  <a:cubicBezTo>
                    <a:pt x="143" y="54"/>
                    <a:pt x="144" y="55"/>
                    <a:pt x="143" y="55"/>
                  </a:cubicBezTo>
                  <a:cubicBezTo>
                    <a:pt x="143" y="55"/>
                    <a:pt x="142" y="55"/>
                    <a:pt x="141" y="55"/>
                  </a:cubicBezTo>
                  <a:cubicBezTo>
                    <a:pt x="141" y="55"/>
                    <a:pt x="142" y="56"/>
                    <a:pt x="141" y="56"/>
                  </a:cubicBezTo>
                  <a:cubicBezTo>
                    <a:pt x="141" y="56"/>
                    <a:pt x="140" y="56"/>
                    <a:pt x="140" y="56"/>
                  </a:cubicBezTo>
                  <a:cubicBezTo>
                    <a:pt x="140" y="57"/>
                    <a:pt x="141" y="58"/>
                    <a:pt x="139" y="58"/>
                  </a:cubicBezTo>
                  <a:cubicBezTo>
                    <a:pt x="140" y="58"/>
                    <a:pt x="142" y="59"/>
                    <a:pt x="140" y="59"/>
                  </a:cubicBezTo>
                  <a:cubicBezTo>
                    <a:pt x="142" y="59"/>
                    <a:pt x="143" y="60"/>
                    <a:pt x="145" y="60"/>
                  </a:cubicBezTo>
                  <a:cubicBezTo>
                    <a:pt x="145" y="61"/>
                    <a:pt x="146" y="62"/>
                    <a:pt x="147" y="62"/>
                  </a:cubicBezTo>
                  <a:cubicBezTo>
                    <a:pt x="147" y="62"/>
                    <a:pt x="146" y="62"/>
                    <a:pt x="145" y="63"/>
                  </a:cubicBezTo>
                  <a:cubicBezTo>
                    <a:pt x="145" y="63"/>
                    <a:pt x="145" y="64"/>
                    <a:pt x="144" y="64"/>
                  </a:cubicBezTo>
                  <a:cubicBezTo>
                    <a:pt x="144" y="65"/>
                    <a:pt x="142" y="65"/>
                    <a:pt x="140" y="65"/>
                  </a:cubicBezTo>
                  <a:cubicBezTo>
                    <a:pt x="140" y="67"/>
                    <a:pt x="137" y="67"/>
                    <a:pt x="137" y="70"/>
                  </a:cubicBezTo>
                  <a:cubicBezTo>
                    <a:pt x="134" y="69"/>
                    <a:pt x="134" y="72"/>
                    <a:pt x="132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29" y="73"/>
                    <a:pt x="130" y="73"/>
                    <a:pt x="130" y="73"/>
                  </a:cubicBezTo>
                  <a:cubicBezTo>
                    <a:pt x="128" y="74"/>
                    <a:pt x="126" y="73"/>
                    <a:pt x="125" y="74"/>
                  </a:cubicBezTo>
                  <a:cubicBezTo>
                    <a:pt x="122" y="74"/>
                    <a:pt x="124" y="72"/>
                    <a:pt x="124" y="71"/>
                  </a:cubicBezTo>
                  <a:cubicBezTo>
                    <a:pt x="123" y="71"/>
                    <a:pt x="123" y="70"/>
                    <a:pt x="122" y="70"/>
                  </a:cubicBezTo>
                  <a:cubicBezTo>
                    <a:pt x="119" y="69"/>
                    <a:pt x="123" y="68"/>
                    <a:pt x="119" y="68"/>
                  </a:cubicBezTo>
                  <a:cubicBezTo>
                    <a:pt x="120" y="67"/>
                    <a:pt x="117" y="67"/>
                    <a:pt x="117" y="66"/>
                  </a:cubicBezTo>
                  <a:cubicBezTo>
                    <a:pt x="117" y="66"/>
                    <a:pt x="118" y="66"/>
                    <a:pt x="118" y="65"/>
                  </a:cubicBezTo>
                  <a:cubicBezTo>
                    <a:pt x="117" y="64"/>
                    <a:pt x="115" y="63"/>
                    <a:pt x="113" y="62"/>
                  </a:cubicBezTo>
                  <a:cubicBezTo>
                    <a:pt x="110" y="63"/>
                    <a:pt x="111" y="65"/>
                    <a:pt x="106" y="65"/>
                  </a:cubicBezTo>
                  <a:cubicBezTo>
                    <a:pt x="106" y="65"/>
                    <a:pt x="107" y="65"/>
                    <a:pt x="108" y="65"/>
                  </a:cubicBezTo>
                  <a:cubicBezTo>
                    <a:pt x="108" y="66"/>
                    <a:pt x="107" y="66"/>
                    <a:pt x="106" y="66"/>
                  </a:cubicBezTo>
                  <a:cubicBezTo>
                    <a:pt x="104" y="66"/>
                    <a:pt x="105" y="67"/>
                    <a:pt x="103" y="67"/>
                  </a:cubicBezTo>
                  <a:cubicBezTo>
                    <a:pt x="98" y="68"/>
                    <a:pt x="100" y="65"/>
                    <a:pt x="95" y="66"/>
                  </a:cubicBezTo>
                  <a:cubicBezTo>
                    <a:pt x="95" y="65"/>
                    <a:pt x="96" y="65"/>
                    <a:pt x="97" y="65"/>
                  </a:cubicBezTo>
                  <a:cubicBezTo>
                    <a:pt x="98" y="64"/>
                    <a:pt x="94" y="63"/>
                    <a:pt x="97" y="62"/>
                  </a:cubicBezTo>
                  <a:cubicBezTo>
                    <a:pt x="96" y="62"/>
                    <a:pt x="95" y="61"/>
                    <a:pt x="94" y="61"/>
                  </a:cubicBezTo>
                  <a:cubicBezTo>
                    <a:pt x="93" y="61"/>
                    <a:pt x="95" y="60"/>
                    <a:pt x="95" y="60"/>
                  </a:cubicBezTo>
                  <a:cubicBezTo>
                    <a:pt x="95" y="60"/>
                    <a:pt x="93" y="60"/>
                    <a:pt x="93" y="59"/>
                  </a:cubicBezTo>
                  <a:cubicBezTo>
                    <a:pt x="93" y="59"/>
                    <a:pt x="94" y="56"/>
                    <a:pt x="93" y="58"/>
                  </a:cubicBezTo>
                  <a:cubicBezTo>
                    <a:pt x="91" y="58"/>
                    <a:pt x="92" y="57"/>
                    <a:pt x="94" y="57"/>
                  </a:cubicBezTo>
                  <a:cubicBezTo>
                    <a:pt x="92" y="55"/>
                    <a:pt x="97" y="55"/>
                    <a:pt x="95" y="54"/>
                  </a:cubicBezTo>
                  <a:cubicBezTo>
                    <a:pt x="95" y="54"/>
                    <a:pt x="98" y="54"/>
                    <a:pt x="98" y="53"/>
                  </a:cubicBezTo>
                  <a:cubicBezTo>
                    <a:pt x="98" y="53"/>
                    <a:pt x="99" y="53"/>
                    <a:pt x="99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2" y="52"/>
                    <a:pt x="102" y="52"/>
                    <a:pt x="102" y="51"/>
                  </a:cubicBezTo>
                  <a:cubicBezTo>
                    <a:pt x="104" y="51"/>
                    <a:pt x="105" y="51"/>
                    <a:pt x="105" y="50"/>
                  </a:cubicBezTo>
                  <a:cubicBezTo>
                    <a:pt x="108" y="50"/>
                    <a:pt x="106" y="52"/>
                    <a:pt x="110" y="51"/>
                  </a:cubicBezTo>
                  <a:cubicBezTo>
                    <a:pt x="110" y="51"/>
                    <a:pt x="109" y="51"/>
                    <a:pt x="108" y="51"/>
                  </a:cubicBezTo>
                  <a:cubicBezTo>
                    <a:pt x="110" y="49"/>
                    <a:pt x="113" y="50"/>
                    <a:pt x="116" y="49"/>
                  </a:cubicBezTo>
                  <a:cubicBezTo>
                    <a:pt x="116" y="48"/>
                    <a:pt x="115" y="48"/>
                    <a:pt x="116" y="48"/>
                  </a:cubicBezTo>
                  <a:cubicBezTo>
                    <a:pt x="116" y="48"/>
                    <a:pt x="117" y="48"/>
                    <a:pt x="118" y="48"/>
                  </a:cubicBezTo>
                  <a:cubicBezTo>
                    <a:pt x="118" y="47"/>
                    <a:pt x="117" y="47"/>
                    <a:pt x="118" y="46"/>
                  </a:cubicBezTo>
                  <a:cubicBezTo>
                    <a:pt x="118" y="46"/>
                    <a:pt x="120" y="46"/>
                    <a:pt x="121" y="45"/>
                  </a:cubicBezTo>
                  <a:cubicBezTo>
                    <a:pt x="121" y="45"/>
                    <a:pt x="120" y="44"/>
                    <a:pt x="121" y="43"/>
                  </a:cubicBezTo>
                  <a:cubicBezTo>
                    <a:pt x="121" y="43"/>
                    <a:pt x="122" y="44"/>
                    <a:pt x="123" y="44"/>
                  </a:cubicBezTo>
                  <a:cubicBezTo>
                    <a:pt x="122" y="44"/>
                    <a:pt x="124" y="41"/>
                    <a:pt x="124" y="41"/>
                  </a:cubicBezTo>
                  <a:cubicBezTo>
                    <a:pt x="126" y="43"/>
                    <a:pt x="126" y="41"/>
                    <a:pt x="129" y="40"/>
                  </a:cubicBezTo>
                  <a:cubicBezTo>
                    <a:pt x="128" y="40"/>
                    <a:pt x="130" y="39"/>
                    <a:pt x="129" y="39"/>
                  </a:cubicBezTo>
                  <a:cubicBezTo>
                    <a:pt x="129" y="38"/>
                    <a:pt x="131" y="39"/>
                    <a:pt x="132" y="37"/>
                  </a:cubicBezTo>
                  <a:cubicBezTo>
                    <a:pt x="132" y="37"/>
                    <a:pt x="133" y="37"/>
                    <a:pt x="134" y="37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6" y="35"/>
                    <a:pt x="138" y="35"/>
                    <a:pt x="140" y="35"/>
                  </a:cubicBezTo>
                  <a:cubicBezTo>
                    <a:pt x="142" y="34"/>
                    <a:pt x="140" y="34"/>
                    <a:pt x="141" y="33"/>
                  </a:cubicBezTo>
                  <a:cubicBezTo>
                    <a:pt x="142" y="32"/>
                    <a:pt x="144" y="32"/>
                    <a:pt x="144" y="31"/>
                  </a:cubicBezTo>
                  <a:cubicBezTo>
                    <a:pt x="145" y="30"/>
                    <a:pt x="147" y="32"/>
                    <a:pt x="147" y="30"/>
                  </a:cubicBezTo>
                  <a:cubicBezTo>
                    <a:pt x="151" y="29"/>
                    <a:pt x="155" y="31"/>
                    <a:pt x="155" y="28"/>
                  </a:cubicBezTo>
                  <a:cubicBezTo>
                    <a:pt x="157" y="28"/>
                    <a:pt x="161" y="27"/>
                    <a:pt x="164" y="28"/>
                  </a:cubicBezTo>
                  <a:cubicBezTo>
                    <a:pt x="165" y="28"/>
                    <a:pt x="166" y="27"/>
                    <a:pt x="166" y="27"/>
                  </a:cubicBezTo>
                  <a:cubicBezTo>
                    <a:pt x="169" y="26"/>
                    <a:pt x="172" y="28"/>
                    <a:pt x="171" y="26"/>
                  </a:cubicBezTo>
                  <a:cubicBezTo>
                    <a:pt x="173" y="26"/>
                    <a:pt x="173" y="28"/>
                    <a:pt x="175" y="28"/>
                  </a:cubicBezTo>
                  <a:cubicBezTo>
                    <a:pt x="177" y="28"/>
                    <a:pt x="176" y="26"/>
                    <a:pt x="179" y="27"/>
                  </a:cubicBezTo>
                  <a:cubicBezTo>
                    <a:pt x="179" y="28"/>
                    <a:pt x="178" y="28"/>
                    <a:pt x="178" y="28"/>
                  </a:cubicBezTo>
                  <a:cubicBezTo>
                    <a:pt x="179" y="28"/>
                    <a:pt x="184" y="26"/>
                    <a:pt x="186" y="27"/>
                  </a:cubicBezTo>
                  <a:cubicBezTo>
                    <a:pt x="187" y="28"/>
                    <a:pt x="186" y="27"/>
                    <a:pt x="188" y="27"/>
                  </a:cubicBezTo>
                  <a:cubicBezTo>
                    <a:pt x="190" y="27"/>
                    <a:pt x="192" y="28"/>
                    <a:pt x="195" y="28"/>
                  </a:cubicBezTo>
                  <a:cubicBezTo>
                    <a:pt x="195" y="28"/>
                    <a:pt x="195" y="29"/>
                    <a:pt x="195" y="29"/>
                  </a:cubicBezTo>
                  <a:cubicBezTo>
                    <a:pt x="195" y="29"/>
                    <a:pt x="193" y="29"/>
                    <a:pt x="193" y="29"/>
                  </a:cubicBezTo>
                  <a:cubicBezTo>
                    <a:pt x="192" y="30"/>
                    <a:pt x="193" y="30"/>
                    <a:pt x="191" y="30"/>
                  </a:cubicBezTo>
                  <a:cubicBezTo>
                    <a:pt x="193" y="31"/>
                    <a:pt x="199" y="30"/>
                    <a:pt x="201" y="30"/>
                  </a:cubicBezTo>
                  <a:cubicBezTo>
                    <a:pt x="203" y="30"/>
                    <a:pt x="202" y="31"/>
                    <a:pt x="203" y="31"/>
                  </a:cubicBezTo>
                  <a:cubicBezTo>
                    <a:pt x="204" y="31"/>
                    <a:pt x="206" y="31"/>
                    <a:pt x="206" y="32"/>
                  </a:cubicBezTo>
                  <a:cubicBezTo>
                    <a:pt x="213" y="31"/>
                    <a:pt x="214" y="34"/>
                    <a:pt x="219" y="33"/>
                  </a:cubicBezTo>
                  <a:cubicBezTo>
                    <a:pt x="218" y="34"/>
                    <a:pt x="222" y="33"/>
                    <a:pt x="222" y="35"/>
                  </a:cubicBezTo>
                  <a:cubicBezTo>
                    <a:pt x="224" y="35"/>
                    <a:pt x="228" y="34"/>
                    <a:pt x="226" y="36"/>
                  </a:cubicBezTo>
                  <a:cubicBezTo>
                    <a:pt x="228" y="36"/>
                    <a:pt x="230" y="36"/>
                    <a:pt x="232" y="36"/>
                  </a:cubicBezTo>
                  <a:cubicBezTo>
                    <a:pt x="232" y="36"/>
                    <a:pt x="231" y="37"/>
                    <a:pt x="232" y="37"/>
                  </a:cubicBezTo>
                  <a:cubicBezTo>
                    <a:pt x="232" y="37"/>
                    <a:pt x="234" y="37"/>
                    <a:pt x="235" y="37"/>
                  </a:cubicBezTo>
                  <a:cubicBezTo>
                    <a:pt x="235" y="39"/>
                    <a:pt x="235" y="39"/>
                    <a:pt x="235" y="41"/>
                  </a:cubicBezTo>
                  <a:cubicBezTo>
                    <a:pt x="233" y="40"/>
                    <a:pt x="231" y="42"/>
                    <a:pt x="229" y="42"/>
                  </a:cubicBezTo>
                  <a:cubicBezTo>
                    <a:pt x="226" y="42"/>
                    <a:pt x="222" y="40"/>
                    <a:pt x="220" y="42"/>
                  </a:cubicBezTo>
                  <a:cubicBezTo>
                    <a:pt x="218" y="42"/>
                    <a:pt x="219" y="41"/>
                    <a:pt x="219" y="41"/>
                  </a:cubicBezTo>
                  <a:cubicBezTo>
                    <a:pt x="217" y="41"/>
                    <a:pt x="217" y="41"/>
                    <a:pt x="217" y="41"/>
                  </a:cubicBezTo>
                  <a:cubicBezTo>
                    <a:pt x="216" y="41"/>
                    <a:pt x="215" y="40"/>
                    <a:pt x="215" y="40"/>
                  </a:cubicBezTo>
                  <a:cubicBezTo>
                    <a:pt x="213" y="40"/>
                    <a:pt x="210" y="42"/>
                    <a:pt x="211" y="40"/>
                  </a:cubicBezTo>
                  <a:cubicBezTo>
                    <a:pt x="208" y="40"/>
                    <a:pt x="208" y="40"/>
                    <a:pt x="205" y="40"/>
                  </a:cubicBezTo>
                  <a:cubicBezTo>
                    <a:pt x="204" y="41"/>
                    <a:pt x="206" y="41"/>
                    <a:pt x="207" y="41"/>
                  </a:cubicBezTo>
                  <a:cubicBezTo>
                    <a:pt x="208" y="41"/>
                    <a:pt x="208" y="41"/>
                    <a:pt x="210" y="41"/>
                  </a:cubicBezTo>
                  <a:cubicBezTo>
                    <a:pt x="208" y="42"/>
                    <a:pt x="210" y="42"/>
                    <a:pt x="211" y="42"/>
                  </a:cubicBezTo>
                  <a:cubicBezTo>
                    <a:pt x="211" y="42"/>
                    <a:pt x="211" y="43"/>
                    <a:pt x="211" y="43"/>
                  </a:cubicBezTo>
                  <a:cubicBezTo>
                    <a:pt x="211" y="44"/>
                    <a:pt x="213" y="44"/>
                    <a:pt x="213" y="44"/>
                  </a:cubicBezTo>
                  <a:cubicBezTo>
                    <a:pt x="213" y="45"/>
                    <a:pt x="215" y="46"/>
                    <a:pt x="215" y="48"/>
                  </a:cubicBezTo>
                  <a:cubicBezTo>
                    <a:pt x="215" y="49"/>
                    <a:pt x="221" y="48"/>
                    <a:pt x="222" y="50"/>
                  </a:cubicBezTo>
                  <a:cubicBezTo>
                    <a:pt x="223" y="49"/>
                    <a:pt x="223" y="48"/>
                    <a:pt x="225" y="49"/>
                  </a:cubicBezTo>
                  <a:cubicBezTo>
                    <a:pt x="224" y="47"/>
                    <a:pt x="220" y="48"/>
                    <a:pt x="219" y="47"/>
                  </a:cubicBezTo>
                  <a:cubicBezTo>
                    <a:pt x="218" y="45"/>
                    <a:pt x="224" y="46"/>
                    <a:pt x="227" y="46"/>
                  </a:cubicBezTo>
                  <a:cubicBezTo>
                    <a:pt x="226" y="47"/>
                    <a:pt x="231" y="45"/>
                    <a:pt x="230" y="47"/>
                  </a:cubicBezTo>
                  <a:cubicBezTo>
                    <a:pt x="232" y="48"/>
                    <a:pt x="234" y="46"/>
                    <a:pt x="234" y="48"/>
                  </a:cubicBezTo>
                  <a:cubicBezTo>
                    <a:pt x="236" y="47"/>
                    <a:pt x="234" y="45"/>
                    <a:pt x="232" y="45"/>
                  </a:cubicBezTo>
                  <a:cubicBezTo>
                    <a:pt x="232" y="44"/>
                    <a:pt x="234" y="44"/>
                    <a:pt x="236" y="44"/>
                  </a:cubicBezTo>
                  <a:cubicBezTo>
                    <a:pt x="238" y="43"/>
                    <a:pt x="238" y="42"/>
                    <a:pt x="239" y="41"/>
                  </a:cubicBezTo>
                  <a:cubicBezTo>
                    <a:pt x="244" y="41"/>
                    <a:pt x="246" y="42"/>
                    <a:pt x="248" y="42"/>
                  </a:cubicBezTo>
                  <a:cubicBezTo>
                    <a:pt x="249" y="42"/>
                    <a:pt x="249" y="41"/>
                    <a:pt x="250" y="41"/>
                  </a:cubicBezTo>
                  <a:cubicBezTo>
                    <a:pt x="250" y="41"/>
                    <a:pt x="250" y="40"/>
                    <a:pt x="248" y="40"/>
                  </a:cubicBezTo>
                  <a:cubicBezTo>
                    <a:pt x="250" y="38"/>
                    <a:pt x="250" y="36"/>
                    <a:pt x="249" y="35"/>
                  </a:cubicBezTo>
                  <a:cubicBezTo>
                    <a:pt x="253" y="35"/>
                    <a:pt x="255" y="34"/>
                    <a:pt x="257" y="35"/>
                  </a:cubicBezTo>
                  <a:cubicBezTo>
                    <a:pt x="258" y="35"/>
                    <a:pt x="261" y="35"/>
                    <a:pt x="260" y="36"/>
                  </a:cubicBezTo>
                  <a:cubicBezTo>
                    <a:pt x="258" y="36"/>
                    <a:pt x="256" y="36"/>
                    <a:pt x="254" y="36"/>
                  </a:cubicBezTo>
                  <a:cubicBezTo>
                    <a:pt x="254" y="37"/>
                    <a:pt x="254" y="37"/>
                    <a:pt x="254" y="38"/>
                  </a:cubicBezTo>
                  <a:cubicBezTo>
                    <a:pt x="257" y="39"/>
                    <a:pt x="257" y="38"/>
                    <a:pt x="259" y="38"/>
                  </a:cubicBezTo>
                  <a:cubicBezTo>
                    <a:pt x="260" y="39"/>
                    <a:pt x="256" y="39"/>
                    <a:pt x="256" y="39"/>
                  </a:cubicBezTo>
                  <a:cubicBezTo>
                    <a:pt x="255" y="40"/>
                    <a:pt x="259" y="39"/>
                    <a:pt x="260" y="40"/>
                  </a:cubicBezTo>
                  <a:cubicBezTo>
                    <a:pt x="262" y="39"/>
                    <a:pt x="264" y="39"/>
                    <a:pt x="265" y="38"/>
                  </a:cubicBezTo>
                  <a:cubicBezTo>
                    <a:pt x="266" y="38"/>
                    <a:pt x="266" y="38"/>
                    <a:pt x="266" y="37"/>
                  </a:cubicBezTo>
                  <a:cubicBezTo>
                    <a:pt x="271" y="38"/>
                    <a:pt x="270" y="36"/>
                    <a:pt x="274" y="36"/>
                  </a:cubicBezTo>
                  <a:cubicBezTo>
                    <a:pt x="275" y="36"/>
                    <a:pt x="276" y="35"/>
                    <a:pt x="276" y="35"/>
                  </a:cubicBezTo>
                  <a:cubicBezTo>
                    <a:pt x="278" y="35"/>
                    <a:pt x="279" y="34"/>
                    <a:pt x="279" y="34"/>
                  </a:cubicBezTo>
                  <a:cubicBezTo>
                    <a:pt x="283" y="35"/>
                    <a:pt x="286" y="33"/>
                    <a:pt x="290" y="33"/>
                  </a:cubicBezTo>
                  <a:cubicBezTo>
                    <a:pt x="290" y="33"/>
                    <a:pt x="290" y="34"/>
                    <a:pt x="290" y="35"/>
                  </a:cubicBezTo>
                  <a:cubicBezTo>
                    <a:pt x="293" y="35"/>
                    <a:pt x="297" y="35"/>
                    <a:pt x="299" y="34"/>
                  </a:cubicBezTo>
                  <a:cubicBezTo>
                    <a:pt x="299" y="34"/>
                    <a:pt x="301" y="34"/>
                    <a:pt x="301" y="34"/>
                  </a:cubicBezTo>
                  <a:cubicBezTo>
                    <a:pt x="301" y="34"/>
                    <a:pt x="301" y="34"/>
                    <a:pt x="301" y="34"/>
                  </a:cubicBezTo>
                  <a:cubicBezTo>
                    <a:pt x="303" y="33"/>
                    <a:pt x="306" y="34"/>
                    <a:pt x="306" y="32"/>
                  </a:cubicBezTo>
                  <a:cubicBezTo>
                    <a:pt x="309" y="33"/>
                    <a:pt x="312" y="33"/>
                    <a:pt x="314" y="34"/>
                  </a:cubicBezTo>
                  <a:cubicBezTo>
                    <a:pt x="315" y="34"/>
                    <a:pt x="316" y="33"/>
                    <a:pt x="317" y="33"/>
                  </a:cubicBezTo>
                  <a:cubicBezTo>
                    <a:pt x="317" y="32"/>
                    <a:pt x="312" y="32"/>
                    <a:pt x="316" y="31"/>
                  </a:cubicBezTo>
                  <a:cubicBezTo>
                    <a:pt x="314" y="30"/>
                    <a:pt x="309" y="30"/>
                    <a:pt x="311" y="28"/>
                  </a:cubicBezTo>
                  <a:cubicBezTo>
                    <a:pt x="312" y="28"/>
                    <a:pt x="313" y="29"/>
                    <a:pt x="316" y="29"/>
                  </a:cubicBezTo>
                  <a:cubicBezTo>
                    <a:pt x="317" y="29"/>
                    <a:pt x="319" y="31"/>
                    <a:pt x="322" y="30"/>
                  </a:cubicBezTo>
                  <a:cubicBezTo>
                    <a:pt x="322" y="30"/>
                    <a:pt x="323" y="30"/>
                    <a:pt x="323" y="30"/>
                  </a:cubicBezTo>
                  <a:cubicBezTo>
                    <a:pt x="323" y="30"/>
                    <a:pt x="324" y="31"/>
                    <a:pt x="325" y="30"/>
                  </a:cubicBezTo>
                  <a:cubicBezTo>
                    <a:pt x="326" y="30"/>
                    <a:pt x="326" y="31"/>
                    <a:pt x="327" y="31"/>
                  </a:cubicBezTo>
                  <a:cubicBezTo>
                    <a:pt x="328" y="31"/>
                    <a:pt x="330" y="30"/>
                    <a:pt x="330" y="32"/>
                  </a:cubicBezTo>
                  <a:cubicBezTo>
                    <a:pt x="333" y="31"/>
                    <a:pt x="334" y="32"/>
                    <a:pt x="338" y="31"/>
                  </a:cubicBezTo>
                  <a:cubicBezTo>
                    <a:pt x="336" y="33"/>
                    <a:pt x="341" y="32"/>
                    <a:pt x="339" y="33"/>
                  </a:cubicBezTo>
                  <a:cubicBezTo>
                    <a:pt x="341" y="33"/>
                    <a:pt x="342" y="33"/>
                    <a:pt x="342" y="34"/>
                  </a:cubicBezTo>
                  <a:cubicBezTo>
                    <a:pt x="346" y="34"/>
                    <a:pt x="346" y="35"/>
                    <a:pt x="349" y="35"/>
                  </a:cubicBezTo>
                  <a:cubicBezTo>
                    <a:pt x="351" y="32"/>
                    <a:pt x="344" y="33"/>
                    <a:pt x="345" y="30"/>
                  </a:cubicBezTo>
                  <a:cubicBezTo>
                    <a:pt x="345" y="29"/>
                    <a:pt x="344" y="30"/>
                    <a:pt x="342" y="30"/>
                  </a:cubicBezTo>
                  <a:cubicBezTo>
                    <a:pt x="342" y="29"/>
                    <a:pt x="344" y="29"/>
                    <a:pt x="343" y="27"/>
                  </a:cubicBezTo>
                  <a:cubicBezTo>
                    <a:pt x="344" y="27"/>
                    <a:pt x="342" y="27"/>
                    <a:pt x="341" y="27"/>
                  </a:cubicBezTo>
                  <a:cubicBezTo>
                    <a:pt x="341" y="27"/>
                    <a:pt x="343" y="26"/>
                    <a:pt x="341" y="26"/>
                  </a:cubicBezTo>
                  <a:cubicBezTo>
                    <a:pt x="341" y="25"/>
                    <a:pt x="344" y="25"/>
                    <a:pt x="343" y="24"/>
                  </a:cubicBezTo>
                  <a:cubicBezTo>
                    <a:pt x="345" y="24"/>
                    <a:pt x="345" y="23"/>
                    <a:pt x="347" y="23"/>
                  </a:cubicBezTo>
                  <a:cubicBezTo>
                    <a:pt x="347" y="22"/>
                    <a:pt x="348" y="21"/>
                    <a:pt x="350" y="21"/>
                  </a:cubicBezTo>
                  <a:cubicBezTo>
                    <a:pt x="349" y="19"/>
                    <a:pt x="354" y="20"/>
                    <a:pt x="353" y="18"/>
                  </a:cubicBezTo>
                  <a:cubicBezTo>
                    <a:pt x="358" y="18"/>
                    <a:pt x="360" y="19"/>
                    <a:pt x="363" y="19"/>
                  </a:cubicBezTo>
                  <a:cubicBezTo>
                    <a:pt x="363" y="20"/>
                    <a:pt x="363" y="20"/>
                    <a:pt x="364" y="20"/>
                  </a:cubicBezTo>
                  <a:cubicBezTo>
                    <a:pt x="364" y="21"/>
                    <a:pt x="362" y="21"/>
                    <a:pt x="361" y="21"/>
                  </a:cubicBezTo>
                  <a:cubicBezTo>
                    <a:pt x="361" y="23"/>
                    <a:pt x="363" y="24"/>
                    <a:pt x="361" y="25"/>
                  </a:cubicBezTo>
                  <a:cubicBezTo>
                    <a:pt x="362" y="26"/>
                    <a:pt x="363" y="26"/>
                    <a:pt x="363" y="26"/>
                  </a:cubicBezTo>
                  <a:cubicBezTo>
                    <a:pt x="364" y="26"/>
                    <a:pt x="364" y="27"/>
                    <a:pt x="365" y="27"/>
                  </a:cubicBezTo>
                  <a:cubicBezTo>
                    <a:pt x="363" y="28"/>
                    <a:pt x="365" y="30"/>
                    <a:pt x="363" y="32"/>
                  </a:cubicBezTo>
                  <a:cubicBezTo>
                    <a:pt x="362" y="33"/>
                    <a:pt x="366" y="33"/>
                    <a:pt x="366" y="34"/>
                  </a:cubicBezTo>
                  <a:cubicBezTo>
                    <a:pt x="365" y="37"/>
                    <a:pt x="362" y="40"/>
                    <a:pt x="355" y="41"/>
                  </a:cubicBezTo>
                  <a:cubicBezTo>
                    <a:pt x="356" y="42"/>
                    <a:pt x="360" y="41"/>
                    <a:pt x="360" y="42"/>
                  </a:cubicBezTo>
                  <a:cubicBezTo>
                    <a:pt x="363" y="42"/>
                    <a:pt x="362" y="40"/>
                    <a:pt x="365" y="40"/>
                  </a:cubicBezTo>
                  <a:cubicBezTo>
                    <a:pt x="365" y="41"/>
                    <a:pt x="364" y="41"/>
                    <a:pt x="364" y="42"/>
                  </a:cubicBezTo>
                  <a:cubicBezTo>
                    <a:pt x="365" y="42"/>
                    <a:pt x="365" y="41"/>
                    <a:pt x="366" y="41"/>
                  </a:cubicBezTo>
                  <a:cubicBezTo>
                    <a:pt x="367" y="41"/>
                    <a:pt x="367" y="40"/>
                    <a:pt x="367" y="40"/>
                  </a:cubicBezTo>
                  <a:cubicBezTo>
                    <a:pt x="367" y="40"/>
                    <a:pt x="369" y="40"/>
                    <a:pt x="369" y="40"/>
                  </a:cubicBezTo>
                  <a:cubicBezTo>
                    <a:pt x="370" y="39"/>
                    <a:pt x="369" y="39"/>
                    <a:pt x="369" y="38"/>
                  </a:cubicBezTo>
                  <a:cubicBezTo>
                    <a:pt x="370" y="38"/>
                    <a:pt x="371" y="38"/>
                    <a:pt x="372" y="38"/>
                  </a:cubicBezTo>
                  <a:cubicBezTo>
                    <a:pt x="371" y="37"/>
                    <a:pt x="375" y="35"/>
                    <a:pt x="372" y="35"/>
                  </a:cubicBezTo>
                  <a:cubicBezTo>
                    <a:pt x="372" y="34"/>
                    <a:pt x="374" y="34"/>
                    <a:pt x="374" y="34"/>
                  </a:cubicBezTo>
                  <a:cubicBezTo>
                    <a:pt x="374" y="33"/>
                    <a:pt x="373" y="33"/>
                    <a:pt x="372" y="33"/>
                  </a:cubicBezTo>
                  <a:cubicBezTo>
                    <a:pt x="372" y="32"/>
                    <a:pt x="376" y="33"/>
                    <a:pt x="377" y="33"/>
                  </a:cubicBezTo>
                  <a:cubicBezTo>
                    <a:pt x="376" y="32"/>
                    <a:pt x="377" y="31"/>
                    <a:pt x="374" y="31"/>
                  </a:cubicBezTo>
                  <a:cubicBezTo>
                    <a:pt x="372" y="32"/>
                    <a:pt x="370" y="30"/>
                    <a:pt x="370" y="31"/>
                  </a:cubicBezTo>
                  <a:cubicBezTo>
                    <a:pt x="369" y="30"/>
                    <a:pt x="369" y="29"/>
                    <a:pt x="369" y="28"/>
                  </a:cubicBezTo>
                  <a:cubicBezTo>
                    <a:pt x="369" y="28"/>
                    <a:pt x="371" y="28"/>
                    <a:pt x="371" y="28"/>
                  </a:cubicBezTo>
                  <a:cubicBezTo>
                    <a:pt x="372" y="28"/>
                    <a:pt x="371" y="26"/>
                    <a:pt x="371" y="26"/>
                  </a:cubicBezTo>
                  <a:cubicBezTo>
                    <a:pt x="371" y="25"/>
                    <a:pt x="370" y="26"/>
                    <a:pt x="370" y="26"/>
                  </a:cubicBezTo>
                  <a:cubicBezTo>
                    <a:pt x="368" y="25"/>
                    <a:pt x="369" y="24"/>
                    <a:pt x="368" y="23"/>
                  </a:cubicBezTo>
                  <a:cubicBezTo>
                    <a:pt x="372" y="24"/>
                    <a:pt x="371" y="21"/>
                    <a:pt x="373" y="21"/>
                  </a:cubicBezTo>
                  <a:cubicBezTo>
                    <a:pt x="373" y="21"/>
                    <a:pt x="373" y="20"/>
                    <a:pt x="373" y="19"/>
                  </a:cubicBezTo>
                  <a:cubicBezTo>
                    <a:pt x="376" y="19"/>
                    <a:pt x="375" y="21"/>
                    <a:pt x="375" y="21"/>
                  </a:cubicBezTo>
                  <a:cubicBezTo>
                    <a:pt x="375" y="22"/>
                    <a:pt x="377" y="21"/>
                    <a:pt x="377" y="22"/>
                  </a:cubicBezTo>
                  <a:cubicBezTo>
                    <a:pt x="377" y="22"/>
                    <a:pt x="376" y="23"/>
                    <a:pt x="376" y="22"/>
                  </a:cubicBezTo>
                  <a:cubicBezTo>
                    <a:pt x="377" y="24"/>
                    <a:pt x="379" y="24"/>
                    <a:pt x="382" y="25"/>
                  </a:cubicBezTo>
                  <a:cubicBezTo>
                    <a:pt x="384" y="25"/>
                    <a:pt x="382" y="23"/>
                    <a:pt x="381" y="23"/>
                  </a:cubicBezTo>
                  <a:cubicBezTo>
                    <a:pt x="383" y="23"/>
                    <a:pt x="385" y="23"/>
                    <a:pt x="388" y="22"/>
                  </a:cubicBezTo>
                  <a:cubicBezTo>
                    <a:pt x="388" y="22"/>
                    <a:pt x="386" y="22"/>
                    <a:pt x="385" y="22"/>
                  </a:cubicBezTo>
                  <a:cubicBezTo>
                    <a:pt x="386" y="21"/>
                    <a:pt x="384" y="21"/>
                    <a:pt x="384" y="19"/>
                  </a:cubicBezTo>
                  <a:cubicBezTo>
                    <a:pt x="385" y="21"/>
                    <a:pt x="391" y="19"/>
                    <a:pt x="390" y="21"/>
                  </a:cubicBezTo>
                  <a:cubicBezTo>
                    <a:pt x="391" y="21"/>
                    <a:pt x="392" y="20"/>
                    <a:pt x="392" y="20"/>
                  </a:cubicBezTo>
                  <a:cubicBezTo>
                    <a:pt x="393" y="21"/>
                    <a:pt x="392" y="21"/>
                    <a:pt x="393" y="21"/>
                  </a:cubicBezTo>
                  <a:cubicBezTo>
                    <a:pt x="393" y="22"/>
                    <a:pt x="395" y="21"/>
                    <a:pt x="395" y="21"/>
                  </a:cubicBezTo>
                  <a:cubicBezTo>
                    <a:pt x="397" y="22"/>
                    <a:pt x="400" y="21"/>
                    <a:pt x="398" y="23"/>
                  </a:cubicBezTo>
                  <a:cubicBezTo>
                    <a:pt x="400" y="23"/>
                    <a:pt x="401" y="23"/>
                    <a:pt x="403" y="23"/>
                  </a:cubicBezTo>
                  <a:cubicBezTo>
                    <a:pt x="403" y="22"/>
                    <a:pt x="399" y="22"/>
                    <a:pt x="402" y="21"/>
                  </a:cubicBezTo>
                  <a:cubicBezTo>
                    <a:pt x="401" y="21"/>
                    <a:pt x="400" y="21"/>
                    <a:pt x="399" y="20"/>
                  </a:cubicBezTo>
                  <a:cubicBezTo>
                    <a:pt x="398" y="18"/>
                    <a:pt x="399" y="18"/>
                    <a:pt x="399" y="15"/>
                  </a:cubicBezTo>
                  <a:cubicBezTo>
                    <a:pt x="404" y="15"/>
                    <a:pt x="412" y="15"/>
                    <a:pt x="416" y="15"/>
                  </a:cubicBezTo>
                  <a:cubicBezTo>
                    <a:pt x="418" y="15"/>
                    <a:pt x="416" y="14"/>
                    <a:pt x="419" y="15"/>
                  </a:cubicBezTo>
                  <a:cubicBezTo>
                    <a:pt x="422" y="14"/>
                    <a:pt x="419" y="13"/>
                    <a:pt x="421" y="11"/>
                  </a:cubicBezTo>
                  <a:cubicBezTo>
                    <a:pt x="423" y="11"/>
                    <a:pt x="424" y="11"/>
                    <a:pt x="426" y="11"/>
                  </a:cubicBezTo>
                  <a:cubicBezTo>
                    <a:pt x="427" y="10"/>
                    <a:pt x="430" y="9"/>
                    <a:pt x="432" y="8"/>
                  </a:cubicBezTo>
                  <a:cubicBezTo>
                    <a:pt x="442" y="8"/>
                    <a:pt x="452" y="7"/>
                    <a:pt x="460" y="5"/>
                  </a:cubicBezTo>
                  <a:cubicBezTo>
                    <a:pt x="462" y="5"/>
                    <a:pt x="462" y="6"/>
                    <a:pt x="462" y="6"/>
                  </a:cubicBezTo>
                  <a:cubicBezTo>
                    <a:pt x="463" y="6"/>
                    <a:pt x="464" y="5"/>
                    <a:pt x="463" y="5"/>
                  </a:cubicBezTo>
                  <a:cubicBezTo>
                    <a:pt x="465" y="5"/>
                    <a:pt x="463" y="6"/>
                    <a:pt x="464" y="6"/>
                  </a:cubicBezTo>
                  <a:cubicBezTo>
                    <a:pt x="465" y="7"/>
                    <a:pt x="467" y="6"/>
                    <a:pt x="466" y="7"/>
                  </a:cubicBezTo>
                  <a:cubicBezTo>
                    <a:pt x="468" y="7"/>
                    <a:pt x="465" y="6"/>
                    <a:pt x="467" y="6"/>
                  </a:cubicBezTo>
                  <a:cubicBezTo>
                    <a:pt x="469" y="6"/>
                    <a:pt x="472" y="6"/>
                    <a:pt x="472" y="4"/>
                  </a:cubicBezTo>
                  <a:cubicBezTo>
                    <a:pt x="474" y="5"/>
                    <a:pt x="475" y="4"/>
                    <a:pt x="475" y="3"/>
                  </a:cubicBezTo>
                  <a:cubicBezTo>
                    <a:pt x="476" y="4"/>
                    <a:pt x="477" y="4"/>
                    <a:pt x="478" y="4"/>
                  </a:cubicBezTo>
                  <a:cubicBezTo>
                    <a:pt x="481" y="4"/>
                    <a:pt x="480" y="3"/>
                    <a:pt x="480" y="2"/>
                  </a:cubicBezTo>
                  <a:cubicBezTo>
                    <a:pt x="485" y="1"/>
                    <a:pt x="490" y="0"/>
                    <a:pt x="497" y="0"/>
                  </a:cubicBezTo>
                  <a:cubicBezTo>
                    <a:pt x="496" y="0"/>
                    <a:pt x="496" y="1"/>
                    <a:pt x="496" y="2"/>
                  </a:cubicBezTo>
                  <a:cubicBezTo>
                    <a:pt x="498" y="3"/>
                    <a:pt x="502" y="3"/>
                    <a:pt x="504" y="2"/>
                  </a:cubicBezTo>
                  <a:cubicBezTo>
                    <a:pt x="505" y="2"/>
                    <a:pt x="504" y="2"/>
                    <a:pt x="504" y="2"/>
                  </a:cubicBezTo>
                  <a:close/>
                  <a:moveTo>
                    <a:pt x="742" y="62"/>
                  </a:moveTo>
                  <a:cubicBezTo>
                    <a:pt x="742" y="61"/>
                    <a:pt x="740" y="61"/>
                    <a:pt x="740" y="61"/>
                  </a:cubicBezTo>
                  <a:cubicBezTo>
                    <a:pt x="736" y="60"/>
                    <a:pt x="736" y="62"/>
                    <a:pt x="740" y="61"/>
                  </a:cubicBezTo>
                  <a:cubicBezTo>
                    <a:pt x="740" y="62"/>
                    <a:pt x="740" y="62"/>
                    <a:pt x="742" y="62"/>
                  </a:cubicBezTo>
                  <a:close/>
                  <a:moveTo>
                    <a:pt x="214" y="98"/>
                  </a:moveTo>
                  <a:cubicBezTo>
                    <a:pt x="213" y="100"/>
                    <a:pt x="217" y="99"/>
                    <a:pt x="216" y="101"/>
                  </a:cubicBezTo>
                  <a:cubicBezTo>
                    <a:pt x="217" y="101"/>
                    <a:pt x="218" y="100"/>
                    <a:pt x="219" y="101"/>
                  </a:cubicBezTo>
                  <a:cubicBezTo>
                    <a:pt x="219" y="101"/>
                    <a:pt x="218" y="101"/>
                    <a:pt x="218" y="101"/>
                  </a:cubicBezTo>
                  <a:cubicBezTo>
                    <a:pt x="216" y="101"/>
                    <a:pt x="212" y="102"/>
                    <a:pt x="211" y="102"/>
                  </a:cubicBezTo>
                  <a:cubicBezTo>
                    <a:pt x="208" y="102"/>
                    <a:pt x="208" y="101"/>
                    <a:pt x="206" y="100"/>
                  </a:cubicBezTo>
                  <a:cubicBezTo>
                    <a:pt x="206" y="99"/>
                    <a:pt x="209" y="100"/>
                    <a:pt x="209" y="99"/>
                  </a:cubicBezTo>
                  <a:cubicBezTo>
                    <a:pt x="207" y="98"/>
                    <a:pt x="206" y="98"/>
                    <a:pt x="203" y="99"/>
                  </a:cubicBezTo>
                  <a:cubicBezTo>
                    <a:pt x="202" y="98"/>
                    <a:pt x="201" y="97"/>
                    <a:pt x="198" y="97"/>
                  </a:cubicBezTo>
                  <a:cubicBezTo>
                    <a:pt x="197" y="97"/>
                    <a:pt x="197" y="98"/>
                    <a:pt x="197" y="98"/>
                  </a:cubicBezTo>
                  <a:cubicBezTo>
                    <a:pt x="196" y="98"/>
                    <a:pt x="195" y="98"/>
                    <a:pt x="194" y="99"/>
                  </a:cubicBezTo>
                  <a:cubicBezTo>
                    <a:pt x="193" y="99"/>
                    <a:pt x="192" y="100"/>
                    <a:pt x="190" y="100"/>
                  </a:cubicBezTo>
                  <a:cubicBezTo>
                    <a:pt x="191" y="102"/>
                    <a:pt x="188" y="102"/>
                    <a:pt x="188" y="103"/>
                  </a:cubicBezTo>
                  <a:cubicBezTo>
                    <a:pt x="187" y="104"/>
                    <a:pt x="188" y="105"/>
                    <a:pt x="187" y="106"/>
                  </a:cubicBezTo>
                  <a:cubicBezTo>
                    <a:pt x="186" y="106"/>
                    <a:pt x="186" y="106"/>
                    <a:pt x="185" y="105"/>
                  </a:cubicBezTo>
                  <a:cubicBezTo>
                    <a:pt x="184" y="107"/>
                    <a:pt x="187" y="108"/>
                    <a:pt x="185" y="109"/>
                  </a:cubicBezTo>
                  <a:cubicBezTo>
                    <a:pt x="187" y="108"/>
                    <a:pt x="187" y="110"/>
                    <a:pt x="187" y="110"/>
                  </a:cubicBezTo>
                  <a:cubicBezTo>
                    <a:pt x="187" y="110"/>
                    <a:pt x="188" y="110"/>
                    <a:pt x="189" y="110"/>
                  </a:cubicBezTo>
                  <a:cubicBezTo>
                    <a:pt x="191" y="110"/>
                    <a:pt x="192" y="111"/>
                    <a:pt x="193" y="110"/>
                  </a:cubicBezTo>
                  <a:cubicBezTo>
                    <a:pt x="193" y="110"/>
                    <a:pt x="195" y="110"/>
                    <a:pt x="195" y="110"/>
                  </a:cubicBezTo>
                  <a:cubicBezTo>
                    <a:pt x="198" y="110"/>
                    <a:pt x="197" y="110"/>
                    <a:pt x="199" y="109"/>
                  </a:cubicBezTo>
                  <a:cubicBezTo>
                    <a:pt x="201" y="109"/>
                    <a:pt x="201" y="110"/>
                    <a:pt x="203" y="110"/>
                  </a:cubicBezTo>
                  <a:cubicBezTo>
                    <a:pt x="203" y="109"/>
                    <a:pt x="203" y="109"/>
                    <a:pt x="204" y="109"/>
                  </a:cubicBezTo>
                  <a:cubicBezTo>
                    <a:pt x="206" y="109"/>
                    <a:pt x="211" y="109"/>
                    <a:pt x="213" y="109"/>
                  </a:cubicBezTo>
                  <a:cubicBezTo>
                    <a:pt x="214" y="109"/>
                    <a:pt x="215" y="110"/>
                    <a:pt x="217" y="110"/>
                  </a:cubicBezTo>
                  <a:cubicBezTo>
                    <a:pt x="218" y="110"/>
                    <a:pt x="218" y="109"/>
                    <a:pt x="219" y="109"/>
                  </a:cubicBezTo>
                  <a:cubicBezTo>
                    <a:pt x="218" y="109"/>
                    <a:pt x="219" y="110"/>
                    <a:pt x="220" y="110"/>
                  </a:cubicBezTo>
                  <a:cubicBezTo>
                    <a:pt x="222" y="110"/>
                    <a:pt x="222" y="110"/>
                    <a:pt x="225" y="110"/>
                  </a:cubicBezTo>
                  <a:cubicBezTo>
                    <a:pt x="229" y="111"/>
                    <a:pt x="234" y="110"/>
                    <a:pt x="238" y="110"/>
                  </a:cubicBezTo>
                  <a:cubicBezTo>
                    <a:pt x="238" y="109"/>
                    <a:pt x="239" y="108"/>
                    <a:pt x="239" y="108"/>
                  </a:cubicBezTo>
                  <a:cubicBezTo>
                    <a:pt x="236" y="106"/>
                    <a:pt x="233" y="103"/>
                    <a:pt x="227" y="103"/>
                  </a:cubicBezTo>
                  <a:cubicBezTo>
                    <a:pt x="227" y="102"/>
                    <a:pt x="225" y="102"/>
                    <a:pt x="225" y="102"/>
                  </a:cubicBezTo>
                  <a:cubicBezTo>
                    <a:pt x="225" y="101"/>
                    <a:pt x="224" y="101"/>
                    <a:pt x="224" y="100"/>
                  </a:cubicBezTo>
                  <a:cubicBezTo>
                    <a:pt x="224" y="99"/>
                    <a:pt x="227" y="99"/>
                    <a:pt x="227" y="97"/>
                  </a:cubicBezTo>
                  <a:cubicBezTo>
                    <a:pt x="221" y="96"/>
                    <a:pt x="218" y="98"/>
                    <a:pt x="214" y="98"/>
                  </a:cubicBezTo>
                  <a:close/>
                  <a:moveTo>
                    <a:pt x="282" y="121"/>
                  </a:moveTo>
                  <a:cubicBezTo>
                    <a:pt x="281" y="121"/>
                    <a:pt x="280" y="121"/>
                    <a:pt x="281" y="121"/>
                  </a:cubicBezTo>
                  <a:cubicBezTo>
                    <a:pt x="283" y="120"/>
                    <a:pt x="286" y="120"/>
                    <a:pt x="288" y="120"/>
                  </a:cubicBezTo>
                  <a:cubicBezTo>
                    <a:pt x="288" y="120"/>
                    <a:pt x="288" y="119"/>
                    <a:pt x="288" y="119"/>
                  </a:cubicBezTo>
                  <a:cubicBezTo>
                    <a:pt x="288" y="119"/>
                    <a:pt x="290" y="120"/>
                    <a:pt x="290" y="120"/>
                  </a:cubicBezTo>
                  <a:cubicBezTo>
                    <a:pt x="290" y="118"/>
                    <a:pt x="290" y="117"/>
                    <a:pt x="290" y="116"/>
                  </a:cubicBezTo>
                  <a:cubicBezTo>
                    <a:pt x="289" y="115"/>
                    <a:pt x="288" y="115"/>
                    <a:pt x="287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7" y="113"/>
                    <a:pt x="284" y="112"/>
                    <a:pt x="286" y="112"/>
                  </a:cubicBezTo>
                  <a:cubicBezTo>
                    <a:pt x="288" y="112"/>
                    <a:pt x="290" y="112"/>
                    <a:pt x="292" y="112"/>
                  </a:cubicBezTo>
                  <a:cubicBezTo>
                    <a:pt x="293" y="111"/>
                    <a:pt x="290" y="111"/>
                    <a:pt x="290" y="110"/>
                  </a:cubicBezTo>
                  <a:cubicBezTo>
                    <a:pt x="290" y="109"/>
                    <a:pt x="288" y="109"/>
                    <a:pt x="287" y="108"/>
                  </a:cubicBezTo>
                  <a:cubicBezTo>
                    <a:pt x="287" y="108"/>
                    <a:pt x="289" y="108"/>
                    <a:pt x="288" y="107"/>
                  </a:cubicBezTo>
                  <a:cubicBezTo>
                    <a:pt x="285" y="108"/>
                    <a:pt x="284" y="107"/>
                    <a:pt x="282" y="107"/>
                  </a:cubicBezTo>
                  <a:cubicBezTo>
                    <a:pt x="283" y="104"/>
                    <a:pt x="276" y="105"/>
                    <a:pt x="276" y="103"/>
                  </a:cubicBezTo>
                  <a:cubicBezTo>
                    <a:pt x="279" y="102"/>
                    <a:pt x="280" y="100"/>
                    <a:pt x="286" y="101"/>
                  </a:cubicBezTo>
                  <a:cubicBezTo>
                    <a:pt x="286" y="100"/>
                    <a:pt x="286" y="100"/>
                    <a:pt x="287" y="100"/>
                  </a:cubicBezTo>
                  <a:cubicBezTo>
                    <a:pt x="287" y="98"/>
                    <a:pt x="284" y="99"/>
                    <a:pt x="284" y="97"/>
                  </a:cubicBezTo>
                  <a:cubicBezTo>
                    <a:pt x="279" y="97"/>
                    <a:pt x="277" y="98"/>
                    <a:pt x="274" y="97"/>
                  </a:cubicBezTo>
                  <a:cubicBezTo>
                    <a:pt x="274" y="98"/>
                    <a:pt x="274" y="98"/>
                    <a:pt x="273" y="98"/>
                  </a:cubicBezTo>
                  <a:cubicBezTo>
                    <a:pt x="273" y="97"/>
                    <a:pt x="272" y="98"/>
                    <a:pt x="272" y="98"/>
                  </a:cubicBezTo>
                  <a:cubicBezTo>
                    <a:pt x="270" y="99"/>
                    <a:pt x="266" y="100"/>
                    <a:pt x="265" y="100"/>
                  </a:cubicBezTo>
                  <a:cubicBezTo>
                    <a:pt x="262" y="100"/>
                    <a:pt x="263" y="100"/>
                    <a:pt x="262" y="101"/>
                  </a:cubicBezTo>
                  <a:cubicBezTo>
                    <a:pt x="262" y="101"/>
                    <a:pt x="261" y="101"/>
                    <a:pt x="260" y="101"/>
                  </a:cubicBezTo>
                  <a:cubicBezTo>
                    <a:pt x="260" y="101"/>
                    <a:pt x="261" y="102"/>
                    <a:pt x="260" y="103"/>
                  </a:cubicBezTo>
                  <a:cubicBezTo>
                    <a:pt x="261" y="104"/>
                    <a:pt x="263" y="102"/>
                    <a:pt x="263" y="104"/>
                  </a:cubicBezTo>
                  <a:cubicBezTo>
                    <a:pt x="263" y="104"/>
                    <a:pt x="264" y="104"/>
                    <a:pt x="264" y="105"/>
                  </a:cubicBezTo>
                  <a:cubicBezTo>
                    <a:pt x="264" y="106"/>
                    <a:pt x="265" y="107"/>
                    <a:pt x="265" y="107"/>
                  </a:cubicBezTo>
                  <a:cubicBezTo>
                    <a:pt x="266" y="108"/>
                    <a:pt x="265" y="108"/>
                    <a:pt x="266" y="108"/>
                  </a:cubicBezTo>
                  <a:cubicBezTo>
                    <a:pt x="266" y="108"/>
                    <a:pt x="267" y="110"/>
                    <a:pt x="267" y="110"/>
                  </a:cubicBezTo>
                  <a:cubicBezTo>
                    <a:pt x="268" y="111"/>
                    <a:pt x="268" y="111"/>
                    <a:pt x="269" y="112"/>
                  </a:cubicBezTo>
                  <a:cubicBezTo>
                    <a:pt x="270" y="112"/>
                    <a:pt x="269" y="113"/>
                    <a:pt x="269" y="113"/>
                  </a:cubicBezTo>
                  <a:cubicBezTo>
                    <a:pt x="269" y="114"/>
                    <a:pt x="272" y="114"/>
                    <a:pt x="271" y="115"/>
                  </a:cubicBezTo>
                  <a:cubicBezTo>
                    <a:pt x="268" y="114"/>
                    <a:pt x="270" y="117"/>
                    <a:pt x="268" y="117"/>
                  </a:cubicBezTo>
                  <a:cubicBezTo>
                    <a:pt x="272" y="117"/>
                    <a:pt x="272" y="120"/>
                    <a:pt x="277" y="119"/>
                  </a:cubicBezTo>
                  <a:cubicBezTo>
                    <a:pt x="273" y="121"/>
                    <a:pt x="282" y="119"/>
                    <a:pt x="282" y="121"/>
                  </a:cubicBezTo>
                  <a:close/>
                  <a:moveTo>
                    <a:pt x="312" y="98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10" y="100"/>
                    <a:pt x="308" y="100"/>
                    <a:pt x="308" y="101"/>
                  </a:cubicBezTo>
                  <a:cubicBezTo>
                    <a:pt x="308" y="101"/>
                    <a:pt x="311" y="102"/>
                    <a:pt x="311" y="103"/>
                  </a:cubicBezTo>
                  <a:cubicBezTo>
                    <a:pt x="311" y="103"/>
                    <a:pt x="309" y="103"/>
                    <a:pt x="310" y="103"/>
                  </a:cubicBezTo>
                  <a:cubicBezTo>
                    <a:pt x="311" y="104"/>
                    <a:pt x="313" y="103"/>
                    <a:pt x="314" y="104"/>
                  </a:cubicBezTo>
                  <a:cubicBezTo>
                    <a:pt x="314" y="103"/>
                    <a:pt x="315" y="103"/>
                    <a:pt x="316" y="103"/>
                  </a:cubicBezTo>
                  <a:cubicBezTo>
                    <a:pt x="317" y="101"/>
                    <a:pt x="314" y="102"/>
                    <a:pt x="314" y="101"/>
                  </a:cubicBezTo>
                  <a:cubicBezTo>
                    <a:pt x="315" y="100"/>
                    <a:pt x="317" y="100"/>
                    <a:pt x="317" y="99"/>
                  </a:cubicBezTo>
                  <a:cubicBezTo>
                    <a:pt x="315" y="99"/>
                    <a:pt x="315" y="98"/>
                    <a:pt x="316" y="98"/>
                  </a:cubicBezTo>
                  <a:cubicBezTo>
                    <a:pt x="314" y="98"/>
                    <a:pt x="313" y="98"/>
                    <a:pt x="312" y="98"/>
                  </a:cubicBezTo>
                  <a:close/>
                  <a:moveTo>
                    <a:pt x="182" y="111"/>
                  </a:moveTo>
                  <a:cubicBezTo>
                    <a:pt x="182" y="113"/>
                    <a:pt x="189" y="112"/>
                    <a:pt x="189" y="111"/>
                  </a:cubicBezTo>
                  <a:cubicBezTo>
                    <a:pt x="186" y="111"/>
                    <a:pt x="185" y="111"/>
                    <a:pt x="182" y="111"/>
                  </a:cubicBezTo>
                  <a:close/>
                  <a:moveTo>
                    <a:pt x="205" y="202"/>
                  </a:moveTo>
                  <a:cubicBezTo>
                    <a:pt x="206" y="200"/>
                    <a:pt x="212" y="200"/>
                    <a:pt x="211" y="197"/>
                  </a:cubicBezTo>
                  <a:cubicBezTo>
                    <a:pt x="208" y="198"/>
                    <a:pt x="203" y="196"/>
                    <a:pt x="200" y="197"/>
                  </a:cubicBezTo>
                  <a:cubicBezTo>
                    <a:pt x="204" y="198"/>
                    <a:pt x="199" y="198"/>
                    <a:pt x="199" y="198"/>
                  </a:cubicBezTo>
                  <a:cubicBezTo>
                    <a:pt x="199" y="198"/>
                    <a:pt x="200" y="199"/>
                    <a:pt x="200" y="200"/>
                  </a:cubicBezTo>
                  <a:cubicBezTo>
                    <a:pt x="200" y="200"/>
                    <a:pt x="200" y="201"/>
                    <a:pt x="199" y="201"/>
                  </a:cubicBezTo>
                  <a:cubicBezTo>
                    <a:pt x="199" y="201"/>
                    <a:pt x="198" y="201"/>
                    <a:pt x="198" y="201"/>
                  </a:cubicBezTo>
                  <a:cubicBezTo>
                    <a:pt x="199" y="202"/>
                    <a:pt x="202" y="202"/>
                    <a:pt x="205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87"/>
            <p:cNvSpPr/>
            <p:nvPr/>
          </p:nvSpPr>
          <p:spPr bwMode="auto">
            <a:xfrm>
              <a:off x="2692400" y="3511550"/>
              <a:ext cx="44450" cy="15875"/>
            </a:xfrm>
            <a:custGeom>
              <a:avLst/>
              <a:gdLst>
                <a:gd name="T0" fmla="*/ 9 w 12"/>
                <a:gd name="T1" fmla="*/ 0 h 4"/>
                <a:gd name="T2" fmla="*/ 11 w 12"/>
                <a:gd name="T3" fmla="*/ 3 h 4"/>
                <a:gd name="T4" fmla="*/ 0 w 12"/>
                <a:gd name="T5" fmla="*/ 2 h 4"/>
                <a:gd name="T6" fmla="*/ 9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9" y="0"/>
                  </a:moveTo>
                  <a:cubicBezTo>
                    <a:pt x="9" y="2"/>
                    <a:pt x="12" y="1"/>
                    <a:pt x="11" y="3"/>
                  </a:cubicBezTo>
                  <a:cubicBezTo>
                    <a:pt x="6" y="4"/>
                    <a:pt x="2" y="3"/>
                    <a:pt x="0" y="2"/>
                  </a:cubicBezTo>
                  <a:cubicBezTo>
                    <a:pt x="2" y="1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88"/>
            <p:cNvSpPr>
              <a:spLocks noEditPoints="1"/>
            </p:cNvSpPr>
            <p:nvPr/>
          </p:nvSpPr>
          <p:spPr bwMode="auto">
            <a:xfrm>
              <a:off x="2786063" y="3533775"/>
              <a:ext cx="446088" cy="153988"/>
            </a:xfrm>
            <a:custGeom>
              <a:avLst/>
              <a:gdLst>
                <a:gd name="T0" fmla="*/ 12 w 119"/>
                <a:gd name="T1" fmla="*/ 3 h 41"/>
                <a:gd name="T2" fmla="*/ 16 w 119"/>
                <a:gd name="T3" fmla="*/ 2 h 41"/>
                <a:gd name="T4" fmla="*/ 16 w 119"/>
                <a:gd name="T5" fmla="*/ 3 h 41"/>
                <a:gd name="T6" fmla="*/ 16 w 119"/>
                <a:gd name="T7" fmla="*/ 5 h 41"/>
                <a:gd name="T8" fmla="*/ 19 w 119"/>
                <a:gd name="T9" fmla="*/ 9 h 41"/>
                <a:gd name="T10" fmla="*/ 25 w 119"/>
                <a:gd name="T11" fmla="*/ 3 h 41"/>
                <a:gd name="T12" fmla="*/ 34 w 119"/>
                <a:gd name="T13" fmla="*/ 2 h 41"/>
                <a:gd name="T14" fmla="*/ 40 w 119"/>
                <a:gd name="T15" fmla="*/ 7 h 41"/>
                <a:gd name="T16" fmla="*/ 47 w 119"/>
                <a:gd name="T17" fmla="*/ 6 h 41"/>
                <a:gd name="T18" fmla="*/ 57 w 119"/>
                <a:gd name="T19" fmla="*/ 5 h 41"/>
                <a:gd name="T20" fmla="*/ 61 w 119"/>
                <a:gd name="T21" fmla="*/ 7 h 41"/>
                <a:gd name="T22" fmla="*/ 65 w 119"/>
                <a:gd name="T23" fmla="*/ 8 h 41"/>
                <a:gd name="T24" fmla="*/ 67 w 119"/>
                <a:gd name="T25" fmla="*/ 9 h 41"/>
                <a:gd name="T26" fmla="*/ 76 w 119"/>
                <a:gd name="T27" fmla="*/ 10 h 41"/>
                <a:gd name="T28" fmla="*/ 84 w 119"/>
                <a:gd name="T29" fmla="*/ 12 h 41"/>
                <a:gd name="T30" fmla="*/ 87 w 119"/>
                <a:gd name="T31" fmla="*/ 13 h 41"/>
                <a:gd name="T32" fmla="*/ 93 w 119"/>
                <a:gd name="T33" fmla="*/ 16 h 41"/>
                <a:gd name="T34" fmla="*/ 89 w 119"/>
                <a:gd name="T35" fmla="*/ 20 h 41"/>
                <a:gd name="T36" fmla="*/ 98 w 119"/>
                <a:gd name="T37" fmla="*/ 20 h 41"/>
                <a:gd name="T38" fmla="*/ 100 w 119"/>
                <a:gd name="T39" fmla="*/ 22 h 41"/>
                <a:gd name="T40" fmla="*/ 108 w 119"/>
                <a:gd name="T41" fmla="*/ 23 h 41"/>
                <a:gd name="T42" fmla="*/ 113 w 119"/>
                <a:gd name="T43" fmla="*/ 25 h 41"/>
                <a:gd name="T44" fmla="*/ 115 w 119"/>
                <a:gd name="T45" fmla="*/ 27 h 41"/>
                <a:gd name="T46" fmla="*/ 110 w 119"/>
                <a:gd name="T47" fmla="*/ 31 h 41"/>
                <a:gd name="T48" fmla="*/ 103 w 119"/>
                <a:gd name="T49" fmla="*/ 30 h 41"/>
                <a:gd name="T50" fmla="*/ 97 w 119"/>
                <a:gd name="T51" fmla="*/ 27 h 41"/>
                <a:gd name="T52" fmla="*/ 92 w 119"/>
                <a:gd name="T53" fmla="*/ 30 h 41"/>
                <a:gd name="T54" fmla="*/ 99 w 119"/>
                <a:gd name="T55" fmla="*/ 32 h 41"/>
                <a:gd name="T56" fmla="*/ 103 w 119"/>
                <a:gd name="T57" fmla="*/ 35 h 41"/>
                <a:gd name="T58" fmla="*/ 100 w 119"/>
                <a:gd name="T59" fmla="*/ 39 h 41"/>
                <a:gd name="T60" fmla="*/ 87 w 119"/>
                <a:gd name="T61" fmla="*/ 36 h 41"/>
                <a:gd name="T62" fmla="*/ 91 w 119"/>
                <a:gd name="T63" fmla="*/ 39 h 41"/>
                <a:gd name="T64" fmla="*/ 96 w 119"/>
                <a:gd name="T65" fmla="*/ 40 h 41"/>
                <a:gd name="T66" fmla="*/ 91 w 119"/>
                <a:gd name="T67" fmla="*/ 40 h 41"/>
                <a:gd name="T68" fmla="*/ 80 w 119"/>
                <a:gd name="T69" fmla="*/ 38 h 41"/>
                <a:gd name="T70" fmla="*/ 74 w 119"/>
                <a:gd name="T71" fmla="*/ 37 h 41"/>
                <a:gd name="T72" fmla="*/ 71 w 119"/>
                <a:gd name="T73" fmla="*/ 34 h 41"/>
                <a:gd name="T74" fmla="*/ 65 w 119"/>
                <a:gd name="T75" fmla="*/ 29 h 41"/>
                <a:gd name="T76" fmla="*/ 66 w 119"/>
                <a:gd name="T77" fmla="*/ 27 h 41"/>
                <a:gd name="T78" fmla="*/ 68 w 119"/>
                <a:gd name="T79" fmla="*/ 25 h 41"/>
                <a:gd name="T80" fmla="*/ 71 w 119"/>
                <a:gd name="T81" fmla="*/ 23 h 41"/>
                <a:gd name="T82" fmla="*/ 68 w 119"/>
                <a:gd name="T83" fmla="*/ 20 h 41"/>
                <a:gd name="T84" fmla="*/ 64 w 119"/>
                <a:gd name="T85" fmla="*/ 19 h 41"/>
                <a:gd name="T86" fmla="*/ 61 w 119"/>
                <a:gd name="T87" fmla="*/ 19 h 41"/>
                <a:gd name="T88" fmla="*/ 57 w 119"/>
                <a:gd name="T89" fmla="*/ 18 h 41"/>
                <a:gd name="T90" fmla="*/ 49 w 119"/>
                <a:gd name="T91" fmla="*/ 14 h 41"/>
                <a:gd name="T92" fmla="*/ 41 w 119"/>
                <a:gd name="T93" fmla="*/ 15 h 41"/>
                <a:gd name="T94" fmla="*/ 34 w 119"/>
                <a:gd name="T95" fmla="*/ 15 h 41"/>
                <a:gd name="T96" fmla="*/ 26 w 119"/>
                <a:gd name="T97" fmla="*/ 15 h 41"/>
                <a:gd name="T98" fmla="*/ 12 w 119"/>
                <a:gd name="T99" fmla="*/ 13 h 41"/>
                <a:gd name="T100" fmla="*/ 5 w 119"/>
                <a:gd name="T101" fmla="*/ 11 h 41"/>
                <a:gd name="T102" fmla="*/ 3 w 119"/>
                <a:gd name="T103" fmla="*/ 9 h 41"/>
                <a:gd name="T104" fmla="*/ 4 w 119"/>
                <a:gd name="T105" fmla="*/ 7 h 41"/>
                <a:gd name="T106" fmla="*/ 77 w 119"/>
                <a:gd name="T107" fmla="*/ 28 h 41"/>
                <a:gd name="T108" fmla="*/ 82 w 119"/>
                <a:gd name="T109" fmla="*/ 26 h 41"/>
                <a:gd name="T110" fmla="*/ 77 w 119"/>
                <a:gd name="T11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9" h="41">
                  <a:moveTo>
                    <a:pt x="5" y="3"/>
                  </a:moveTo>
                  <a:cubicBezTo>
                    <a:pt x="6" y="4"/>
                    <a:pt x="10" y="1"/>
                    <a:pt x="12" y="3"/>
                  </a:cubicBezTo>
                  <a:cubicBezTo>
                    <a:pt x="13" y="3"/>
                    <a:pt x="12" y="2"/>
                    <a:pt x="13" y="2"/>
                  </a:cubicBezTo>
                  <a:cubicBezTo>
                    <a:pt x="14" y="1"/>
                    <a:pt x="14" y="2"/>
                    <a:pt x="16" y="2"/>
                  </a:cubicBezTo>
                  <a:cubicBezTo>
                    <a:pt x="17" y="2"/>
                    <a:pt x="17" y="0"/>
                    <a:pt x="19" y="2"/>
                  </a:cubicBezTo>
                  <a:cubicBezTo>
                    <a:pt x="19" y="4"/>
                    <a:pt x="17" y="2"/>
                    <a:pt x="16" y="3"/>
                  </a:cubicBezTo>
                  <a:cubicBezTo>
                    <a:pt x="15" y="3"/>
                    <a:pt x="18" y="4"/>
                    <a:pt x="18" y="4"/>
                  </a:cubicBezTo>
                  <a:cubicBezTo>
                    <a:pt x="17" y="4"/>
                    <a:pt x="16" y="4"/>
                    <a:pt x="16" y="5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7"/>
                    <a:pt x="16" y="9"/>
                    <a:pt x="19" y="9"/>
                  </a:cubicBezTo>
                  <a:cubicBezTo>
                    <a:pt x="21" y="9"/>
                    <a:pt x="19" y="6"/>
                    <a:pt x="19" y="5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7" y="4"/>
                    <a:pt x="29" y="2"/>
                    <a:pt x="30" y="3"/>
                  </a:cubicBezTo>
                  <a:cubicBezTo>
                    <a:pt x="32" y="3"/>
                    <a:pt x="32" y="2"/>
                    <a:pt x="34" y="2"/>
                  </a:cubicBezTo>
                  <a:cubicBezTo>
                    <a:pt x="34" y="4"/>
                    <a:pt x="37" y="4"/>
                    <a:pt x="39" y="5"/>
                  </a:cubicBezTo>
                  <a:cubicBezTo>
                    <a:pt x="38" y="6"/>
                    <a:pt x="39" y="6"/>
                    <a:pt x="40" y="7"/>
                  </a:cubicBezTo>
                  <a:cubicBezTo>
                    <a:pt x="42" y="6"/>
                    <a:pt x="43" y="6"/>
                    <a:pt x="44" y="7"/>
                  </a:cubicBezTo>
                  <a:cubicBezTo>
                    <a:pt x="46" y="7"/>
                    <a:pt x="46" y="6"/>
                    <a:pt x="47" y="6"/>
                  </a:cubicBezTo>
                  <a:cubicBezTo>
                    <a:pt x="48" y="6"/>
                    <a:pt x="50" y="6"/>
                    <a:pt x="50" y="5"/>
                  </a:cubicBezTo>
                  <a:cubicBezTo>
                    <a:pt x="53" y="6"/>
                    <a:pt x="54" y="6"/>
                    <a:pt x="57" y="5"/>
                  </a:cubicBezTo>
                  <a:cubicBezTo>
                    <a:pt x="57" y="6"/>
                    <a:pt x="60" y="6"/>
                    <a:pt x="59" y="6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2" y="8"/>
                    <a:pt x="63" y="8"/>
                    <a:pt x="64" y="8"/>
                  </a:cubicBezTo>
                  <a:cubicBezTo>
                    <a:pt x="65" y="8"/>
                    <a:pt x="64" y="8"/>
                    <a:pt x="65" y="8"/>
                  </a:cubicBezTo>
                  <a:cubicBezTo>
                    <a:pt x="67" y="8"/>
                    <a:pt x="64" y="9"/>
                    <a:pt x="66" y="10"/>
                  </a:cubicBezTo>
                  <a:cubicBezTo>
                    <a:pt x="67" y="10"/>
                    <a:pt x="67" y="9"/>
                    <a:pt x="67" y="9"/>
                  </a:cubicBezTo>
                  <a:cubicBezTo>
                    <a:pt x="68" y="9"/>
                    <a:pt x="69" y="10"/>
                    <a:pt x="71" y="10"/>
                  </a:cubicBezTo>
                  <a:cubicBezTo>
                    <a:pt x="73" y="10"/>
                    <a:pt x="74" y="10"/>
                    <a:pt x="76" y="10"/>
                  </a:cubicBezTo>
                  <a:cubicBezTo>
                    <a:pt x="75" y="12"/>
                    <a:pt x="82" y="11"/>
                    <a:pt x="82" y="12"/>
                  </a:cubicBezTo>
                  <a:cubicBezTo>
                    <a:pt x="83" y="12"/>
                    <a:pt x="84" y="12"/>
                    <a:pt x="84" y="12"/>
                  </a:cubicBezTo>
                  <a:cubicBezTo>
                    <a:pt x="85" y="12"/>
                    <a:pt x="86" y="13"/>
                    <a:pt x="86" y="14"/>
                  </a:cubicBezTo>
                  <a:cubicBezTo>
                    <a:pt x="87" y="14"/>
                    <a:pt x="87" y="14"/>
                    <a:pt x="87" y="13"/>
                  </a:cubicBezTo>
                  <a:cubicBezTo>
                    <a:pt x="88" y="14"/>
                    <a:pt x="89" y="15"/>
                    <a:pt x="93" y="15"/>
                  </a:cubicBezTo>
                  <a:cubicBezTo>
                    <a:pt x="92" y="15"/>
                    <a:pt x="92" y="16"/>
                    <a:pt x="93" y="16"/>
                  </a:cubicBezTo>
                  <a:cubicBezTo>
                    <a:pt x="94" y="17"/>
                    <a:pt x="90" y="17"/>
                    <a:pt x="93" y="18"/>
                  </a:cubicBezTo>
                  <a:cubicBezTo>
                    <a:pt x="92" y="18"/>
                    <a:pt x="89" y="18"/>
                    <a:pt x="89" y="20"/>
                  </a:cubicBezTo>
                  <a:cubicBezTo>
                    <a:pt x="91" y="21"/>
                    <a:pt x="96" y="19"/>
                    <a:pt x="97" y="21"/>
                  </a:cubicBezTo>
                  <a:cubicBezTo>
                    <a:pt x="98" y="21"/>
                    <a:pt x="97" y="20"/>
                    <a:pt x="98" y="20"/>
                  </a:cubicBezTo>
                  <a:cubicBezTo>
                    <a:pt x="99" y="20"/>
                    <a:pt x="98" y="21"/>
                    <a:pt x="99" y="22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1" y="23"/>
                    <a:pt x="102" y="21"/>
                    <a:pt x="102" y="23"/>
                  </a:cubicBezTo>
                  <a:cubicBezTo>
                    <a:pt x="104" y="23"/>
                    <a:pt x="105" y="23"/>
                    <a:pt x="108" y="23"/>
                  </a:cubicBezTo>
                  <a:cubicBezTo>
                    <a:pt x="108" y="23"/>
                    <a:pt x="109" y="24"/>
                    <a:pt x="109" y="24"/>
                  </a:cubicBezTo>
                  <a:cubicBezTo>
                    <a:pt x="110" y="25"/>
                    <a:pt x="114" y="24"/>
                    <a:pt x="113" y="25"/>
                  </a:cubicBezTo>
                  <a:cubicBezTo>
                    <a:pt x="116" y="25"/>
                    <a:pt x="114" y="26"/>
                    <a:pt x="118" y="26"/>
                  </a:cubicBezTo>
                  <a:cubicBezTo>
                    <a:pt x="119" y="27"/>
                    <a:pt x="114" y="27"/>
                    <a:pt x="115" y="27"/>
                  </a:cubicBezTo>
                  <a:cubicBezTo>
                    <a:pt x="114" y="28"/>
                    <a:pt x="115" y="28"/>
                    <a:pt x="116" y="28"/>
                  </a:cubicBezTo>
                  <a:cubicBezTo>
                    <a:pt x="113" y="29"/>
                    <a:pt x="111" y="29"/>
                    <a:pt x="110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3" y="31"/>
                    <a:pt x="103" y="30"/>
                  </a:cubicBezTo>
                  <a:cubicBezTo>
                    <a:pt x="103" y="29"/>
                    <a:pt x="98" y="30"/>
                    <a:pt x="99" y="28"/>
                  </a:cubicBezTo>
                  <a:cubicBezTo>
                    <a:pt x="97" y="28"/>
                    <a:pt x="97" y="28"/>
                    <a:pt x="97" y="27"/>
                  </a:cubicBezTo>
                  <a:cubicBezTo>
                    <a:pt x="95" y="27"/>
                    <a:pt x="94" y="27"/>
                    <a:pt x="93" y="27"/>
                  </a:cubicBezTo>
                  <a:cubicBezTo>
                    <a:pt x="91" y="27"/>
                    <a:pt x="92" y="29"/>
                    <a:pt x="92" y="30"/>
                  </a:cubicBezTo>
                  <a:cubicBezTo>
                    <a:pt x="92" y="31"/>
                    <a:pt x="94" y="31"/>
                    <a:pt x="95" y="32"/>
                  </a:cubicBezTo>
                  <a:cubicBezTo>
                    <a:pt x="97" y="31"/>
                    <a:pt x="98" y="33"/>
                    <a:pt x="99" y="32"/>
                  </a:cubicBezTo>
                  <a:cubicBezTo>
                    <a:pt x="100" y="32"/>
                    <a:pt x="101" y="33"/>
                    <a:pt x="101" y="35"/>
                  </a:cubicBezTo>
                  <a:cubicBezTo>
                    <a:pt x="100" y="35"/>
                    <a:pt x="102" y="35"/>
                    <a:pt x="103" y="35"/>
                  </a:cubicBezTo>
                  <a:cubicBezTo>
                    <a:pt x="104" y="36"/>
                    <a:pt x="102" y="38"/>
                    <a:pt x="102" y="39"/>
                  </a:cubicBezTo>
                  <a:cubicBezTo>
                    <a:pt x="100" y="40"/>
                    <a:pt x="100" y="39"/>
                    <a:pt x="100" y="39"/>
                  </a:cubicBezTo>
                  <a:cubicBezTo>
                    <a:pt x="98" y="38"/>
                    <a:pt x="95" y="38"/>
                    <a:pt x="95" y="37"/>
                  </a:cubicBezTo>
                  <a:cubicBezTo>
                    <a:pt x="91" y="37"/>
                    <a:pt x="91" y="35"/>
                    <a:pt x="87" y="36"/>
                  </a:cubicBezTo>
                  <a:cubicBezTo>
                    <a:pt x="87" y="37"/>
                    <a:pt x="90" y="36"/>
                    <a:pt x="91" y="37"/>
                  </a:cubicBezTo>
                  <a:cubicBezTo>
                    <a:pt x="87" y="39"/>
                    <a:pt x="94" y="38"/>
                    <a:pt x="91" y="39"/>
                  </a:cubicBezTo>
                  <a:cubicBezTo>
                    <a:pt x="91" y="39"/>
                    <a:pt x="93" y="39"/>
                    <a:pt x="95" y="39"/>
                  </a:cubicBezTo>
                  <a:cubicBezTo>
                    <a:pt x="95" y="40"/>
                    <a:pt x="95" y="40"/>
                    <a:pt x="96" y="40"/>
                  </a:cubicBezTo>
                  <a:cubicBezTo>
                    <a:pt x="97" y="40"/>
                    <a:pt x="98" y="40"/>
                    <a:pt x="98" y="41"/>
                  </a:cubicBezTo>
                  <a:cubicBezTo>
                    <a:pt x="95" y="41"/>
                    <a:pt x="93" y="41"/>
                    <a:pt x="91" y="40"/>
                  </a:cubicBezTo>
                  <a:cubicBezTo>
                    <a:pt x="89" y="40"/>
                    <a:pt x="87" y="40"/>
                    <a:pt x="85" y="39"/>
                  </a:cubicBezTo>
                  <a:cubicBezTo>
                    <a:pt x="84" y="39"/>
                    <a:pt x="81" y="38"/>
                    <a:pt x="80" y="38"/>
                  </a:cubicBezTo>
                  <a:cubicBezTo>
                    <a:pt x="79" y="38"/>
                    <a:pt x="79" y="37"/>
                    <a:pt x="78" y="37"/>
                  </a:cubicBezTo>
                  <a:cubicBezTo>
                    <a:pt x="77" y="37"/>
                    <a:pt x="75" y="37"/>
                    <a:pt x="74" y="37"/>
                  </a:cubicBezTo>
                  <a:cubicBezTo>
                    <a:pt x="73" y="36"/>
                    <a:pt x="74" y="36"/>
                    <a:pt x="73" y="35"/>
                  </a:cubicBezTo>
                  <a:cubicBezTo>
                    <a:pt x="73" y="35"/>
                    <a:pt x="70" y="35"/>
                    <a:pt x="71" y="34"/>
                  </a:cubicBezTo>
                  <a:cubicBezTo>
                    <a:pt x="67" y="34"/>
                    <a:pt x="66" y="32"/>
                    <a:pt x="64" y="31"/>
                  </a:cubicBezTo>
                  <a:cubicBezTo>
                    <a:pt x="65" y="31"/>
                    <a:pt x="64" y="29"/>
                    <a:pt x="65" y="29"/>
                  </a:cubicBezTo>
                  <a:cubicBezTo>
                    <a:pt x="65" y="29"/>
                    <a:pt x="67" y="29"/>
                    <a:pt x="67" y="29"/>
                  </a:cubicBezTo>
                  <a:cubicBezTo>
                    <a:pt x="67" y="29"/>
                    <a:pt x="66" y="28"/>
                    <a:pt x="66" y="27"/>
                  </a:cubicBezTo>
                  <a:cubicBezTo>
                    <a:pt x="66" y="27"/>
                    <a:pt x="68" y="27"/>
                    <a:pt x="68" y="27"/>
                  </a:cubicBezTo>
                  <a:cubicBezTo>
                    <a:pt x="69" y="27"/>
                    <a:pt x="68" y="26"/>
                    <a:pt x="68" y="25"/>
                  </a:cubicBezTo>
                  <a:cubicBezTo>
                    <a:pt x="68" y="25"/>
                    <a:pt x="70" y="26"/>
                    <a:pt x="70" y="25"/>
                  </a:cubicBezTo>
                  <a:cubicBezTo>
                    <a:pt x="71" y="25"/>
                    <a:pt x="70" y="23"/>
                    <a:pt x="71" y="23"/>
                  </a:cubicBezTo>
                  <a:cubicBezTo>
                    <a:pt x="71" y="22"/>
                    <a:pt x="69" y="23"/>
                    <a:pt x="68" y="22"/>
                  </a:cubicBezTo>
                  <a:cubicBezTo>
                    <a:pt x="68" y="22"/>
                    <a:pt x="68" y="21"/>
                    <a:pt x="68" y="20"/>
                  </a:cubicBezTo>
                  <a:cubicBezTo>
                    <a:pt x="67" y="20"/>
                    <a:pt x="66" y="20"/>
                    <a:pt x="66" y="21"/>
                  </a:cubicBezTo>
                  <a:cubicBezTo>
                    <a:pt x="64" y="20"/>
                    <a:pt x="65" y="19"/>
                    <a:pt x="64" y="19"/>
                  </a:cubicBezTo>
                  <a:cubicBezTo>
                    <a:pt x="64" y="18"/>
                    <a:pt x="63" y="19"/>
                    <a:pt x="62" y="19"/>
                  </a:cubicBezTo>
                  <a:cubicBezTo>
                    <a:pt x="62" y="19"/>
                    <a:pt x="61" y="19"/>
                    <a:pt x="61" y="19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8" y="18"/>
                    <a:pt x="57" y="18"/>
                  </a:cubicBezTo>
                  <a:cubicBezTo>
                    <a:pt x="57" y="18"/>
                    <a:pt x="55" y="17"/>
                    <a:pt x="53" y="17"/>
                  </a:cubicBezTo>
                  <a:cubicBezTo>
                    <a:pt x="57" y="15"/>
                    <a:pt x="48" y="16"/>
                    <a:pt x="49" y="14"/>
                  </a:cubicBezTo>
                  <a:cubicBezTo>
                    <a:pt x="47" y="14"/>
                    <a:pt x="44" y="14"/>
                    <a:pt x="44" y="15"/>
                  </a:cubicBezTo>
                  <a:cubicBezTo>
                    <a:pt x="43" y="16"/>
                    <a:pt x="41" y="15"/>
                    <a:pt x="41" y="15"/>
                  </a:cubicBezTo>
                  <a:cubicBezTo>
                    <a:pt x="40" y="15"/>
                    <a:pt x="40" y="15"/>
                    <a:pt x="38" y="15"/>
                  </a:cubicBezTo>
                  <a:cubicBezTo>
                    <a:pt x="37" y="15"/>
                    <a:pt x="36" y="15"/>
                    <a:pt x="34" y="15"/>
                  </a:cubicBezTo>
                  <a:cubicBezTo>
                    <a:pt x="33" y="15"/>
                    <a:pt x="32" y="15"/>
                    <a:pt x="30" y="15"/>
                  </a:cubicBezTo>
                  <a:cubicBezTo>
                    <a:pt x="28" y="15"/>
                    <a:pt x="28" y="15"/>
                    <a:pt x="26" y="15"/>
                  </a:cubicBezTo>
                  <a:cubicBezTo>
                    <a:pt x="22" y="15"/>
                    <a:pt x="18" y="15"/>
                    <a:pt x="14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0" y="13"/>
                    <a:pt x="8" y="13"/>
                    <a:pt x="9" y="12"/>
                  </a:cubicBezTo>
                  <a:cubicBezTo>
                    <a:pt x="7" y="12"/>
                    <a:pt x="4" y="13"/>
                    <a:pt x="5" y="11"/>
                  </a:cubicBezTo>
                  <a:cubicBezTo>
                    <a:pt x="8" y="12"/>
                    <a:pt x="9" y="11"/>
                    <a:pt x="11" y="10"/>
                  </a:cubicBezTo>
                  <a:cubicBezTo>
                    <a:pt x="9" y="9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3" y="7"/>
                    <a:pt x="4" y="7"/>
                  </a:cubicBezTo>
                  <a:cubicBezTo>
                    <a:pt x="3" y="5"/>
                    <a:pt x="5" y="5"/>
                    <a:pt x="5" y="3"/>
                  </a:cubicBezTo>
                  <a:close/>
                  <a:moveTo>
                    <a:pt x="77" y="28"/>
                  </a:moveTo>
                  <a:cubicBezTo>
                    <a:pt x="77" y="27"/>
                    <a:pt x="82" y="28"/>
                    <a:pt x="84" y="28"/>
                  </a:cubicBezTo>
                  <a:cubicBezTo>
                    <a:pt x="84" y="27"/>
                    <a:pt x="83" y="27"/>
                    <a:pt x="82" y="26"/>
                  </a:cubicBezTo>
                  <a:cubicBezTo>
                    <a:pt x="81" y="26"/>
                    <a:pt x="78" y="26"/>
                    <a:pt x="76" y="25"/>
                  </a:cubicBezTo>
                  <a:cubicBezTo>
                    <a:pt x="77" y="26"/>
                    <a:pt x="75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89"/>
            <p:cNvSpPr/>
            <p:nvPr/>
          </p:nvSpPr>
          <p:spPr bwMode="auto">
            <a:xfrm>
              <a:off x="2346325" y="3541713"/>
              <a:ext cx="277813" cy="71438"/>
            </a:xfrm>
            <a:custGeom>
              <a:avLst/>
              <a:gdLst>
                <a:gd name="T0" fmla="*/ 9 w 74"/>
                <a:gd name="T1" fmla="*/ 14 h 19"/>
                <a:gd name="T2" fmla="*/ 10 w 74"/>
                <a:gd name="T3" fmla="*/ 13 h 19"/>
                <a:gd name="T4" fmla="*/ 14 w 74"/>
                <a:gd name="T5" fmla="*/ 12 h 19"/>
                <a:gd name="T6" fmla="*/ 16 w 74"/>
                <a:gd name="T7" fmla="*/ 12 h 19"/>
                <a:gd name="T8" fmla="*/ 27 w 74"/>
                <a:gd name="T9" fmla="*/ 11 h 19"/>
                <a:gd name="T10" fmla="*/ 16 w 74"/>
                <a:gd name="T11" fmla="*/ 11 h 19"/>
                <a:gd name="T12" fmla="*/ 15 w 74"/>
                <a:gd name="T13" fmla="*/ 10 h 19"/>
                <a:gd name="T14" fmla="*/ 12 w 74"/>
                <a:gd name="T15" fmla="*/ 11 h 19"/>
                <a:gd name="T16" fmla="*/ 6 w 74"/>
                <a:gd name="T17" fmla="*/ 10 h 19"/>
                <a:gd name="T18" fmla="*/ 11 w 74"/>
                <a:gd name="T19" fmla="*/ 8 h 19"/>
                <a:gd name="T20" fmla="*/ 14 w 74"/>
                <a:gd name="T21" fmla="*/ 8 h 19"/>
                <a:gd name="T22" fmla="*/ 3 w 74"/>
                <a:gd name="T23" fmla="*/ 7 h 19"/>
                <a:gd name="T24" fmla="*/ 1 w 74"/>
                <a:gd name="T25" fmla="*/ 6 h 19"/>
                <a:gd name="T26" fmla="*/ 6 w 74"/>
                <a:gd name="T27" fmla="*/ 4 h 19"/>
                <a:gd name="T28" fmla="*/ 6 w 74"/>
                <a:gd name="T29" fmla="*/ 3 h 19"/>
                <a:gd name="T30" fmla="*/ 16 w 74"/>
                <a:gd name="T31" fmla="*/ 2 h 19"/>
                <a:gd name="T32" fmla="*/ 19 w 74"/>
                <a:gd name="T33" fmla="*/ 1 h 19"/>
                <a:gd name="T34" fmla="*/ 21 w 74"/>
                <a:gd name="T35" fmla="*/ 1 h 19"/>
                <a:gd name="T36" fmla="*/ 23 w 74"/>
                <a:gd name="T37" fmla="*/ 3 h 19"/>
                <a:gd name="T38" fmla="*/ 21 w 74"/>
                <a:gd name="T39" fmla="*/ 3 h 19"/>
                <a:gd name="T40" fmla="*/ 23 w 74"/>
                <a:gd name="T41" fmla="*/ 4 h 19"/>
                <a:gd name="T42" fmla="*/ 24 w 74"/>
                <a:gd name="T43" fmla="*/ 3 h 19"/>
                <a:gd name="T44" fmla="*/ 30 w 74"/>
                <a:gd name="T45" fmla="*/ 3 h 19"/>
                <a:gd name="T46" fmla="*/ 33 w 74"/>
                <a:gd name="T47" fmla="*/ 5 h 19"/>
                <a:gd name="T48" fmla="*/ 36 w 74"/>
                <a:gd name="T49" fmla="*/ 4 h 19"/>
                <a:gd name="T50" fmla="*/ 39 w 74"/>
                <a:gd name="T51" fmla="*/ 3 h 19"/>
                <a:gd name="T52" fmla="*/ 42 w 74"/>
                <a:gd name="T53" fmla="*/ 3 h 19"/>
                <a:gd name="T54" fmla="*/ 43 w 74"/>
                <a:gd name="T55" fmla="*/ 5 h 19"/>
                <a:gd name="T56" fmla="*/ 45 w 74"/>
                <a:gd name="T57" fmla="*/ 7 h 19"/>
                <a:gd name="T58" fmla="*/ 49 w 74"/>
                <a:gd name="T59" fmla="*/ 5 h 19"/>
                <a:gd name="T60" fmla="*/ 46 w 74"/>
                <a:gd name="T61" fmla="*/ 4 h 19"/>
                <a:gd name="T62" fmla="*/ 46 w 74"/>
                <a:gd name="T63" fmla="*/ 2 h 19"/>
                <a:gd name="T64" fmla="*/ 50 w 74"/>
                <a:gd name="T65" fmla="*/ 1 h 19"/>
                <a:gd name="T66" fmla="*/ 54 w 74"/>
                <a:gd name="T67" fmla="*/ 4 h 19"/>
                <a:gd name="T68" fmla="*/ 57 w 74"/>
                <a:gd name="T69" fmla="*/ 5 h 19"/>
                <a:gd name="T70" fmla="*/ 59 w 74"/>
                <a:gd name="T71" fmla="*/ 7 h 19"/>
                <a:gd name="T72" fmla="*/ 58 w 74"/>
                <a:gd name="T73" fmla="*/ 8 h 19"/>
                <a:gd name="T74" fmla="*/ 61 w 74"/>
                <a:gd name="T75" fmla="*/ 10 h 19"/>
                <a:gd name="T76" fmla="*/ 70 w 74"/>
                <a:gd name="T77" fmla="*/ 11 h 19"/>
                <a:gd name="T78" fmla="*/ 73 w 74"/>
                <a:gd name="T79" fmla="*/ 12 h 19"/>
                <a:gd name="T80" fmla="*/ 74 w 74"/>
                <a:gd name="T81" fmla="*/ 13 h 19"/>
                <a:gd name="T82" fmla="*/ 66 w 74"/>
                <a:gd name="T83" fmla="*/ 13 h 19"/>
                <a:gd name="T84" fmla="*/ 68 w 74"/>
                <a:gd name="T85" fmla="*/ 17 h 19"/>
                <a:gd name="T86" fmla="*/ 57 w 74"/>
                <a:gd name="T87" fmla="*/ 17 h 19"/>
                <a:gd name="T88" fmla="*/ 43 w 74"/>
                <a:gd name="T89" fmla="*/ 17 h 19"/>
                <a:gd name="T90" fmla="*/ 38 w 74"/>
                <a:gd name="T91" fmla="*/ 17 h 19"/>
                <a:gd name="T92" fmla="*/ 37 w 74"/>
                <a:gd name="T93" fmla="*/ 18 h 19"/>
                <a:gd name="T94" fmla="*/ 25 w 74"/>
                <a:gd name="T95" fmla="*/ 18 h 19"/>
                <a:gd name="T96" fmla="*/ 21 w 74"/>
                <a:gd name="T97" fmla="*/ 15 h 19"/>
                <a:gd name="T98" fmla="*/ 13 w 74"/>
                <a:gd name="T99" fmla="*/ 14 h 19"/>
                <a:gd name="T100" fmla="*/ 12 w 74"/>
                <a:gd name="T101" fmla="*/ 15 h 19"/>
                <a:gd name="T102" fmla="*/ 12 w 74"/>
                <a:gd name="T103" fmla="*/ 14 h 19"/>
                <a:gd name="T104" fmla="*/ 9 w 74"/>
                <a:gd name="T10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" h="19">
                  <a:moveTo>
                    <a:pt x="9" y="14"/>
                  </a:moveTo>
                  <a:cubicBezTo>
                    <a:pt x="7" y="14"/>
                    <a:pt x="9" y="13"/>
                    <a:pt x="10" y="13"/>
                  </a:cubicBezTo>
                  <a:cubicBezTo>
                    <a:pt x="10" y="12"/>
                    <a:pt x="12" y="12"/>
                    <a:pt x="14" y="12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20" y="12"/>
                    <a:pt x="24" y="12"/>
                    <a:pt x="27" y="11"/>
                  </a:cubicBezTo>
                  <a:cubicBezTo>
                    <a:pt x="26" y="10"/>
                    <a:pt x="19" y="11"/>
                    <a:pt x="16" y="11"/>
                  </a:cubicBezTo>
                  <a:cubicBezTo>
                    <a:pt x="15" y="11"/>
                    <a:pt x="14" y="10"/>
                    <a:pt x="15" y="10"/>
                  </a:cubicBezTo>
                  <a:cubicBezTo>
                    <a:pt x="14" y="10"/>
                    <a:pt x="13" y="11"/>
                    <a:pt x="12" y="11"/>
                  </a:cubicBezTo>
                  <a:cubicBezTo>
                    <a:pt x="10" y="11"/>
                    <a:pt x="8" y="10"/>
                    <a:pt x="6" y="10"/>
                  </a:cubicBezTo>
                  <a:cubicBezTo>
                    <a:pt x="3" y="9"/>
                    <a:pt x="11" y="9"/>
                    <a:pt x="11" y="8"/>
                  </a:cubicBezTo>
                  <a:cubicBezTo>
                    <a:pt x="11" y="7"/>
                    <a:pt x="13" y="8"/>
                    <a:pt x="14" y="8"/>
                  </a:cubicBezTo>
                  <a:cubicBezTo>
                    <a:pt x="14" y="6"/>
                    <a:pt x="8" y="8"/>
                    <a:pt x="3" y="7"/>
                  </a:cubicBezTo>
                  <a:cubicBezTo>
                    <a:pt x="0" y="7"/>
                    <a:pt x="5" y="6"/>
                    <a:pt x="1" y="6"/>
                  </a:cubicBezTo>
                  <a:cubicBezTo>
                    <a:pt x="2" y="5"/>
                    <a:pt x="2" y="4"/>
                    <a:pt x="6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8" y="2"/>
                    <a:pt x="12" y="2"/>
                    <a:pt x="16" y="2"/>
                  </a:cubicBezTo>
                  <a:cubicBezTo>
                    <a:pt x="17" y="1"/>
                    <a:pt x="17" y="0"/>
                    <a:pt x="19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0" y="2"/>
                    <a:pt x="19" y="3"/>
                    <a:pt x="23" y="3"/>
                  </a:cubicBezTo>
                  <a:cubicBezTo>
                    <a:pt x="23" y="3"/>
                    <a:pt x="21" y="3"/>
                    <a:pt x="21" y="3"/>
                  </a:cubicBezTo>
                  <a:cubicBezTo>
                    <a:pt x="21" y="4"/>
                    <a:pt x="22" y="4"/>
                    <a:pt x="23" y="4"/>
                  </a:cubicBezTo>
                  <a:cubicBezTo>
                    <a:pt x="24" y="4"/>
                    <a:pt x="23" y="3"/>
                    <a:pt x="24" y="3"/>
                  </a:cubicBezTo>
                  <a:cubicBezTo>
                    <a:pt x="26" y="3"/>
                    <a:pt x="27" y="3"/>
                    <a:pt x="30" y="3"/>
                  </a:cubicBezTo>
                  <a:cubicBezTo>
                    <a:pt x="31" y="3"/>
                    <a:pt x="33" y="4"/>
                    <a:pt x="33" y="5"/>
                  </a:cubicBezTo>
                  <a:cubicBezTo>
                    <a:pt x="34" y="5"/>
                    <a:pt x="34" y="4"/>
                    <a:pt x="36" y="4"/>
                  </a:cubicBezTo>
                  <a:cubicBezTo>
                    <a:pt x="37" y="4"/>
                    <a:pt x="38" y="3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3" y="4"/>
                    <a:pt x="43" y="5"/>
                  </a:cubicBezTo>
                  <a:cubicBezTo>
                    <a:pt x="44" y="6"/>
                    <a:pt x="47" y="6"/>
                    <a:pt x="45" y="7"/>
                  </a:cubicBezTo>
                  <a:cubicBezTo>
                    <a:pt x="47" y="7"/>
                    <a:pt x="47" y="6"/>
                    <a:pt x="49" y="5"/>
                  </a:cubicBezTo>
                  <a:cubicBezTo>
                    <a:pt x="49" y="5"/>
                    <a:pt x="47" y="5"/>
                    <a:pt x="46" y="4"/>
                  </a:cubicBezTo>
                  <a:cubicBezTo>
                    <a:pt x="45" y="4"/>
                    <a:pt x="47" y="3"/>
                    <a:pt x="46" y="2"/>
                  </a:cubicBezTo>
                  <a:cubicBezTo>
                    <a:pt x="48" y="2"/>
                    <a:pt x="48" y="1"/>
                    <a:pt x="50" y="1"/>
                  </a:cubicBezTo>
                  <a:cubicBezTo>
                    <a:pt x="51" y="2"/>
                    <a:pt x="53" y="3"/>
                    <a:pt x="54" y="4"/>
                  </a:cubicBezTo>
                  <a:cubicBezTo>
                    <a:pt x="54" y="5"/>
                    <a:pt x="57" y="7"/>
                    <a:pt x="57" y="5"/>
                  </a:cubicBezTo>
                  <a:cubicBezTo>
                    <a:pt x="59" y="6"/>
                    <a:pt x="58" y="7"/>
                    <a:pt x="59" y="7"/>
                  </a:cubicBezTo>
                  <a:cubicBezTo>
                    <a:pt x="59" y="8"/>
                    <a:pt x="59" y="8"/>
                    <a:pt x="58" y="8"/>
                  </a:cubicBezTo>
                  <a:cubicBezTo>
                    <a:pt x="59" y="9"/>
                    <a:pt x="62" y="9"/>
                    <a:pt x="61" y="10"/>
                  </a:cubicBezTo>
                  <a:cubicBezTo>
                    <a:pt x="65" y="9"/>
                    <a:pt x="65" y="11"/>
                    <a:pt x="70" y="11"/>
                  </a:cubicBezTo>
                  <a:cubicBezTo>
                    <a:pt x="68" y="13"/>
                    <a:pt x="73" y="12"/>
                    <a:pt x="73" y="12"/>
                  </a:cubicBezTo>
                  <a:cubicBezTo>
                    <a:pt x="73" y="12"/>
                    <a:pt x="71" y="14"/>
                    <a:pt x="74" y="13"/>
                  </a:cubicBezTo>
                  <a:cubicBezTo>
                    <a:pt x="72" y="16"/>
                    <a:pt x="70" y="13"/>
                    <a:pt x="66" y="13"/>
                  </a:cubicBezTo>
                  <a:cubicBezTo>
                    <a:pt x="65" y="15"/>
                    <a:pt x="70" y="14"/>
                    <a:pt x="68" y="17"/>
                  </a:cubicBezTo>
                  <a:cubicBezTo>
                    <a:pt x="65" y="17"/>
                    <a:pt x="60" y="18"/>
                    <a:pt x="57" y="17"/>
                  </a:cubicBezTo>
                  <a:cubicBezTo>
                    <a:pt x="54" y="16"/>
                    <a:pt x="48" y="15"/>
                    <a:pt x="43" y="17"/>
                  </a:cubicBezTo>
                  <a:cubicBezTo>
                    <a:pt x="42" y="17"/>
                    <a:pt x="41" y="17"/>
                    <a:pt x="38" y="17"/>
                  </a:cubicBezTo>
                  <a:cubicBezTo>
                    <a:pt x="38" y="17"/>
                    <a:pt x="38" y="18"/>
                    <a:pt x="37" y="18"/>
                  </a:cubicBezTo>
                  <a:cubicBezTo>
                    <a:pt x="35" y="17"/>
                    <a:pt x="30" y="19"/>
                    <a:pt x="25" y="18"/>
                  </a:cubicBezTo>
                  <a:cubicBezTo>
                    <a:pt x="23" y="17"/>
                    <a:pt x="22" y="16"/>
                    <a:pt x="21" y="15"/>
                  </a:cubicBezTo>
                  <a:cubicBezTo>
                    <a:pt x="18" y="15"/>
                    <a:pt x="13" y="16"/>
                    <a:pt x="13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0" y="15"/>
                    <a:pt x="11" y="14"/>
                    <a:pt x="12" y="14"/>
                  </a:cubicBezTo>
                  <a:cubicBezTo>
                    <a:pt x="12" y="13"/>
                    <a:pt x="9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90"/>
            <p:cNvSpPr>
              <a:spLocks noEditPoints="1"/>
            </p:cNvSpPr>
            <p:nvPr/>
          </p:nvSpPr>
          <p:spPr bwMode="auto">
            <a:xfrm>
              <a:off x="1616075" y="3560763"/>
              <a:ext cx="1968500" cy="1120775"/>
            </a:xfrm>
            <a:custGeom>
              <a:avLst/>
              <a:gdLst>
                <a:gd name="T0" fmla="*/ 343 w 525"/>
                <a:gd name="T1" fmla="*/ 19 h 299"/>
                <a:gd name="T2" fmla="*/ 309 w 525"/>
                <a:gd name="T3" fmla="*/ 31 h 299"/>
                <a:gd name="T4" fmla="*/ 305 w 525"/>
                <a:gd name="T5" fmla="*/ 49 h 299"/>
                <a:gd name="T6" fmla="*/ 347 w 525"/>
                <a:gd name="T7" fmla="*/ 63 h 299"/>
                <a:gd name="T8" fmla="*/ 361 w 525"/>
                <a:gd name="T9" fmla="*/ 44 h 299"/>
                <a:gd name="T10" fmla="*/ 397 w 525"/>
                <a:gd name="T11" fmla="*/ 43 h 299"/>
                <a:gd name="T12" fmla="*/ 430 w 525"/>
                <a:gd name="T13" fmla="*/ 48 h 299"/>
                <a:gd name="T14" fmla="*/ 442 w 525"/>
                <a:gd name="T15" fmla="*/ 64 h 299"/>
                <a:gd name="T16" fmla="*/ 402 w 525"/>
                <a:gd name="T17" fmla="*/ 71 h 299"/>
                <a:gd name="T18" fmla="*/ 427 w 525"/>
                <a:gd name="T19" fmla="*/ 79 h 299"/>
                <a:gd name="T20" fmla="*/ 417 w 525"/>
                <a:gd name="T21" fmla="*/ 81 h 299"/>
                <a:gd name="T22" fmla="*/ 372 w 525"/>
                <a:gd name="T23" fmla="*/ 97 h 299"/>
                <a:gd name="T24" fmla="*/ 353 w 525"/>
                <a:gd name="T25" fmla="*/ 124 h 299"/>
                <a:gd name="T26" fmla="*/ 315 w 525"/>
                <a:gd name="T27" fmla="*/ 114 h 299"/>
                <a:gd name="T28" fmla="*/ 284 w 525"/>
                <a:gd name="T29" fmla="*/ 134 h 299"/>
                <a:gd name="T30" fmla="*/ 319 w 525"/>
                <a:gd name="T31" fmla="*/ 142 h 299"/>
                <a:gd name="T32" fmla="*/ 367 w 525"/>
                <a:gd name="T33" fmla="*/ 158 h 299"/>
                <a:gd name="T34" fmla="*/ 407 w 525"/>
                <a:gd name="T35" fmla="*/ 155 h 299"/>
                <a:gd name="T36" fmla="*/ 469 w 525"/>
                <a:gd name="T37" fmla="*/ 169 h 299"/>
                <a:gd name="T38" fmla="*/ 525 w 525"/>
                <a:gd name="T39" fmla="*/ 185 h 299"/>
                <a:gd name="T40" fmla="*/ 501 w 525"/>
                <a:gd name="T41" fmla="*/ 222 h 299"/>
                <a:gd name="T42" fmla="*/ 470 w 525"/>
                <a:gd name="T43" fmla="*/ 239 h 299"/>
                <a:gd name="T44" fmla="*/ 440 w 525"/>
                <a:gd name="T45" fmla="*/ 255 h 299"/>
                <a:gd name="T46" fmla="*/ 414 w 525"/>
                <a:gd name="T47" fmla="*/ 270 h 299"/>
                <a:gd name="T48" fmla="*/ 402 w 525"/>
                <a:gd name="T49" fmla="*/ 282 h 299"/>
                <a:gd name="T50" fmla="*/ 380 w 525"/>
                <a:gd name="T51" fmla="*/ 293 h 299"/>
                <a:gd name="T52" fmla="*/ 373 w 525"/>
                <a:gd name="T53" fmla="*/ 277 h 299"/>
                <a:gd name="T54" fmla="*/ 390 w 525"/>
                <a:gd name="T55" fmla="*/ 244 h 299"/>
                <a:gd name="T56" fmla="*/ 388 w 525"/>
                <a:gd name="T57" fmla="*/ 212 h 299"/>
                <a:gd name="T58" fmla="*/ 353 w 525"/>
                <a:gd name="T59" fmla="*/ 190 h 299"/>
                <a:gd name="T60" fmla="*/ 360 w 525"/>
                <a:gd name="T61" fmla="*/ 172 h 299"/>
                <a:gd name="T62" fmla="*/ 330 w 525"/>
                <a:gd name="T63" fmla="*/ 153 h 299"/>
                <a:gd name="T64" fmla="*/ 297 w 525"/>
                <a:gd name="T65" fmla="*/ 143 h 299"/>
                <a:gd name="T66" fmla="*/ 246 w 525"/>
                <a:gd name="T67" fmla="*/ 129 h 299"/>
                <a:gd name="T68" fmla="*/ 218 w 525"/>
                <a:gd name="T69" fmla="*/ 115 h 299"/>
                <a:gd name="T70" fmla="*/ 218 w 525"/>
                <a:gd name="T71" fmla="*/ 120 h 299"/>
                <a:gd name="T72" fmla="*/ 188 w 525"/>
                <a:gd name="T73" fmla="*/ 102 h 299"/>
                <a:gd name="T74" fmla="*/ 169 w 525"/>
                <a:gd name="T75" fmla="*/ 69 h 299"/>
                <a:gd name="T76" fmla="*/ 158 w 525"/>
                <a:gd name="T77" fmla="*/ 61 h 299"/>
                <a:gd name="T78" fmla="*/ 129 w 525"/>
                <a:gd name="T79" fmla="*/ 45 h 299"/>
                <a:gd name="T80" fmla="*/ 80 w 525"/>
                <a:gd name="T81" fmla="*/ 37 h 299"/>
                <a:gd name="T82" fmla="*/ 55 w 525"/>
                <a:gd name="T83" fmla="*/ 44 h 299"/>
                <a:gd name="T84" fmla="*/ 30 w 525"/>
                <a:gd name="T85" fmla="*/ 51 h 299"/>
                <a:gd name="T86" fmla="*/ 13 w 525"/>
                <a:gd name="T87" fmla="*/ 40 h 299"/>
                <a:gd name="T88" fmla="*/ 5 w 525"/>
                <a:gd name="T89" fmla="*/ 25 h 299"/>
                <a:gd name="T90" fmla="*/ 15 w 525"/>
                <a:gd name="T91" fmla="*/ 16 h 299"/>
                <a:gd name="T92" fmla="*/ 50 w 525"/>
                <a:gd name="T93" fmla="*/ 5 h 299"/>
                <a:gd name="T94" fmla="*/ 135 w 525"/>
                <a:gd name="T95" fmla="*/ 10 h 299"/>
                <a:gd name="T96" fmla="*/ 176 w 525"/>
                <a:gd name="T97" fmla="*/ 11 h 299"/>
                <a:gd name="T98" fmla="*/ 239 w 525"/>
                <a:gd name="T99" fmla="*/ 19 h 299"/>
                <a:gd name="T100" fmla="*/ 285 w 525"/>
                <a:gd name="T101" fmla="*/ 14 h 299"/>
                <a:gd name="T102" fmla="*/ 298 w 525"/>
                <a:gd name="T103" fmla="*/ 3 h 299"/>
                <a:gd name="T104" fmla="*/ 322 w 525"/>
                <a:gd name="T105" fmla="*/ 13 h 299"/>
                <a:gd name="T106" fmla="*/ 172 w 525"/>
                <a:gd name="T107" fmla="*/ 22 h 299"/>
                <a:gd name="T108" fmla="*/ 222 w 525"/>
                <a:gd name="T109" fmla="*/ 35 h 299"/>
                <a:gd name="T110" fmla="*/ 214 w 525"/>
                <a:gd name="T111" fmla="*/ 34 h 299"/>
                <a:gd name="T112" fmla="*/ 283 w 525"/>
                <a:gd name="T113" fmla="*/ 65 h 299"/>
                <a:gd name="T114" fmla="*/ 306 w 525"/>
                <a:gd name="T115" fmla="*/ 77 h 299"/>
                <a:gd name="T116" fmla="*/ 326 w 525"/>
                <a:gd name="T117" fmla="*/ 70 h 299"/>
                <a:gd name="T118" fmla="*/ 322 w 525"/>
                <a:gd name="T119" fmla="*/ 88 h 299"/>
                <a:gd name="T120" fmla="*/ 356 w 525"/>
                <a:gd name="T121" fmla="*/ 83 h 299"/>
                <a:gd name="T122" fmla="*/ 346 w 525"/>
                <a:gd name="T123" fmla="*/ 8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5" h="299">
                  <a:moveTo>
                    <a:pt x="320" y="16"/>
                  </a:moveTo>
                  <a:cubicBezTo>
                    <a:pt x="320" y="17"/>
                    <a:pt x="322" y="15"/>
                    <a:pt x="322" y="17"/>
                  </a:cubicBezTo>
                  <a:cubicBezTo>
                    <a:pt x="323" y="17"/>
                    <a:pt x="324" y="17"/>
                    <a:pt x="325" y="17"/>
                  </a:cubicBezTo>
                  <a:cubicBezTo>
                    <a:pt x="326" y="17"/>
                    <a:pt x="327" y="16"/>
                    <a:pt x="327" y="15"/>
                  </a:cubicBezTo>
                  <a:cubicBezTo>
                    <a:pt x="328" y="15"/>
                    <a:pt x="329" y="14"/>
                    <a:pt x="329" y="14"/>
                  </a:cubicBezTo>
                  <a:cubicBezTo>
                    <a:pt x="332" y="14"/>
                    <a:pt x="329" y="12"/>
                    <a:pt x="332" y="13"/>
                  </a:cubicBezTo>
                  <a:cubicBezTo>
                    <a:pt x="332" y="11"/>
                    <a:pt x="332" y="10"/>
                    <a:pt x="332" y="9"/>
                  </a:cubicBezTo>
                  <a:cubicBezTo>
                    <a:pt x="336" y="9"/>
                    <a:pt x="338" y="9"/>
                    <a:pt x="340" y="9"/>
                  </a:cubicBezTo>
                  <a:cubicBezTo>
                    <a:pt x="341" y="9"/>
                    <a:pt x="341" y="10"/>
                    <a:pt x="341" y="11"/>
                  </a:cubicBezTo>
                  <a:cubicBezTo>
                    <a:pt x="342" y="11"/>
                    <a:pt x="343" y="11"/>
                    <a:pt x="343" y="11"/>
                  </a:cubicBezTo>
                  <a:cubicBezTo>
                    <a:pt x="345" y="11"/>
                    <a:pt x="345" y="11"/>
                    <a:pt x="346" y="12"/>
                  </a:cubicBezTo>
                  <a:cubicBezTo>
                    <a:pt x="347" y="13"/>
                    <a:pt x="345" y="14"/>
                    <a:pt x="343" y="14"/>
                  </a:cubicBezTo>
                  <a:cubicBezTo>
                    <a:pt x="345" y="15"/>
                    <a:pt x="345" y="17"/>
                    <a:pt x="347" y="17"/>
                  </a:cubicBezTo>
                  <a:cubicBezTo>
                    <a:pt x="347" y="18"/>
                    <a:pt x="344" y="18"/>
                    <a:pt x="343" y="19"/>
                  </a:cubicBezTo>
                  <a:cubicBezTo>
                    <a:pt x="342" y="19"/>
                    <a:pt x="341" y="20"/>
                    <a:pt x="340" y="19"/>
                  </a:cubicBezTo>
                  <a:cubicBezTo>
                    <a:pt x="339" y="20"/>
                    <a:pt x="339" y="21"/>
                    <a:pt x="337" y="22"/>
                  </a:cubicBezTo>
                  <a:cubicBezTo>
                    <a:pt x="336" y="21"/>
                    <a:pt x="338" y="20"/>
                    <a:pt x="333" y="21"/>
                  </a:cubicBezTo>
                  <a:cubicBezTo>
                    <a:pt x="333" y="20"/>
                    <a:pt x="335" y="20"/>
                    <a:pt x="335" y="20"/>
                  </a:cubicBezTo>
                  <a:cubicBezTo>
                    <a:pt x="333" y="19"/>
                    <a:pt x="330" y="21"/>
                    <a:pt x="327" y="20"/>
                  </a:cubicBezTo>
                  <a:cubicBezTo>
                    <a:pt x="328" y="22"/>
                    <a:pt x="327" y="21"/>
                    <a:pt x="327" y="23"/>
                  </a:cubicBezTo>
                  <a:cubicBezTo>
                    <a:pt x="326" y="23"/>
                    <a:pt x="326" y="23"/>
                    <a:pt x="326" y="22"/>
                  </a:cubicBezTo>
                  <a:cubicBezTo>
                    <a:pt x="323" y="22"/>
                    <a:pt x="324" y="24"/>
                    <a:pt x="321" y="24"/>
                  </a:cubicBezTo>
                  <a:cubicBezTo>
                    <a:pt x="321" y="24"/>
                    <a:pt x="323" y="24"/>
                    <a:pt x="323" y="25"/>
                  </a:cubicBezTo>
                  <a:cubicBezTo>
                    <a:pt x="323" y="26"/>
                    <a:pt x="321" y="26"/>
                    <a:pt x="322" y="27"/>
                  </a:cubicBezTo>
                  <a:cubicBezTo>
                    <a:pt x="319" y="26"/>
                    <a:pt x="317" y="29"/>
                    <a:pt x="316" y="28"/>
                  </a:cubicBezTo>
                  <a:cubicBezTo>
                    <a:pt x="315" y="28"/>
                    <a:pt x="314" y="27"/>
                    <a:pt x="314" y="29"/>
                  </a:cubicBezTo>
                  <a:cubicBezTo>
                    <a:pt x="312" y="29"/>
                    <a:pt x="311" y="29"/>
                    <a:pt x="310" y="29"/>
                  </a:cubicBezTo>
                  <a:cubicBezTo>
                    <a:pt x="308" y="29"/>
                    <a:pt x="309" y="30"/>
                    <a:pt x="309" y="31"/>
                  </a:cubicBezTo>
                  <a:cubicBezTo>
                    <a:pt x="307" y="30"/>
                    <a:pt x="307" y="31"/>
                    <a:pt x="307" y="32"/>
                  </a:cubicBezTo>
                  <a:cubicBezTo>
                    <a:pt x="305" y="31"/>
                    <a:pt x="304" y="31"/>
                    <a:pt x="302" y="32"/>
                  </a:cubicBezTo>
                  <a:cubicBezTo>
                    <a:pt x="303" y="32"/>
                    <a:pt x="303" y="33"/>
                    <a:pt x="303" y="33"/>
                  </a:cubicBezTo>
                  <a:cubicBezTo>
                    <a:pt x="301" y="32"/>
                    <a:pt x="301" y="34"/>
                    <a:pt x="300" y="35"/>
                  </a:cubicBezTo>
                  <a:cubicBezTo>
                    <a:pt x="299" y="36"/>
                    <a:pt x="296" y="37"/>
                    <a:pt x="296" y="39"/>
                  </a:cubicBezTo>
                  <a:cubicBezTo>
                    <a:pt x="294" y="40"/>
                    <a:pt x="293" y="41"/>
                    <a:pt x="291" y="42"/>
                  </a:cubicBezTo>
                  <a:cubicBezTo>
                    <a:pt x="291" y="43"/>
                    <a:pt x="292" y="42"/>
                    <a:pt x="292" y="42"/>
                  </a:cubicBezTo>
                  <a:cubicBezTo>
                    <a:pt x="293" y="42"/>
                    <a:pt x="292" y="42"/>
                    <a:pt x="293" y="43"/>
                  </a:cubicBezTo>
                  <a:cubicBezTo>
                    <a:pt x="293" y="43"/>
                    <a:pt x="295" y="44"/>
                    <a:pt x="295" y="44"/>
                  </a:cubicBezTo>
                  <a:cubicBezTo>
                    <a:pt x="296" y="44"/>
                    <a:pt x="297" y="43"/>
                    <a:pt x="299" y="44"/>
                  </a:cubicBezTo>
                  <a:cubicBezTo>
                    <a:pt x="299" y="44"/>
                    <a:pt x="300" y="44"/>
                    <a:pt x="301" y="44"/>
                  </a:cubicBezTo>
                  <a:cubicBezTo>
                    <a:pt x="301" y="45"/>
                    <a:pt x="301" y="45"/>
                    <a:pt x="301" y="46"/>
                  </a:cubicBezTo>
                  <a:cubicBezTo>
                    <a:pt x="301" y="47"/>
                    <a:pt x="303" y="46"/>
                    <a:pt x="303" y="47"/>
                  </a:cubicBezTo>
                  <a:cubicBezTo>
                    <a:pt x="303" y="48"/>
                    <a:pt x="305" y="48"/>
                    <a:pt x="305" y="49"/>
                  </a:cubicBezTo>
                  <a:cubicBezTo>
                    <a:pt x="310" y="48"/>
                    <a:pt x="314" y="49"/>
                    <a:pt x="317" y="49"/>
                  </a:cubicBezTo>
                  <a:cubicBezTo>
                    <a:pt x="317" y="50"/>
                    <a:pt x="321" y="50"/>
                    <a:pt x="324" y="51"/>
                  </a:cubicBezTo>
                  <a:cubicBezTo>
                    <a:pt x="324" y="51"/>
                    <a:pt x="324" y="51"/>
                    <a:pt x="325" y="51"/>
                  </a:cubicBezTo>
                  <a:cubicBezTo>
                    <a:pt x="325" y="52"/>
                    <a:pt x="326" y="51"/>
                    <a:pt x="326" y="51"/>
                  </a:cubicBezTo>
                  <a:cubicBezTo>
                    <a:pt x="327" y="51"/>
                    <a:pt x="327" y="52"/>
                    <a:pt x="328" y="52"/>
                  </a:cubicBezTo>
                  <a:cubicBezTo>
                    <a:pt x="329" y="53"/>
                    <a:pt x="331" y="52"/>
                    <a:pt x="331" y="53"/>
                  </a:cubicBezTo>
                  <a:cubicBezTo>
                    <a:pt x="336" y="53"/>
                    <a:pt x="339" y="54"/>
                    <a:pt x="343" y="54"/>
                  </a:cubicBezTo>
                  <a:cubicBezTo>
                    <a:pt x="344" y="56"/>
                    <a:pt x="343" y="57"/>
                    <a:pt x="344" y="58"/>
                  </a:cubicBezTo>
                  <a:cubicBezTo>
                    <a:pt x="344" y="58"/>
                    <a:pt x="345" y="59"/>
                    <a:pt x="345" y="59"/>
                  </a:cubicBezTo>
                  <a:cubicBezTo>
                    <a:pt x="346" y="59"/>
                    <a:pt x="344" y="60"/>
                    <a:pt x="344" y="60"/>
                  </a:cubicBezTo>
                  <a:cubicBezTo>
                    <a:pt x="345" y="60"/>
                    <a:pt x="346" y="60"/>
                    <a:pt x="346" y="60"/>
                  </a:cubicBezTo>
                  <a:cubicBezTo>
                    <a:pt x="347" y="60"/>
                    <a:pt x="344" y="62"/>
                    <a:pt x="347" y="61"/>
                  </a:cubicBezTo>
                  <a:cubicBezTo>
                    <a:pt x="347" y="62"/>
                    <a:pt x="346" y="62"/>
                    <a:pt x="346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9" y="63"/>
                    <a:pt x="348" y="63"/>
                    <a:pt x="348" y="64"/>
                  </a:cubicBezTo>
                  <a:cubicBezTo>
                    <a:pt x="349" y="64"/>
                    <a:pt x="350" y="63"/>
                    <a:pt x="350" y="64"/>
                  </a:cubicBezTo>
                  <a:cubicBezTo>
                    <a:pt x="351" y="64"/>
                    <a:pt x="355" y="64"/>
                    <a:pt x="358" y="64"/>
                  </a:cubicBezTo>
                  <a:cubicBezTo>
                    <a:pt x="359" y="62"/>
                    <a:pt x="359" y="61"/>
                    <a:pt x="358" y="59"/>
                  </a:cubicBezTo>
                  <a:cubicBezTo>
                    <a:pt x="359" y="58"/>
                    <a:pt x="357" y="58"/>
                    <a:pt x="356" y="58"/>
                  </a:cubicBezTo>
                  <a:cubicBezTo>
                    <a:pt x="355" y="58"/>
                    <a:pt x="358" y="56"/>
                    <a:pt x="354" y="56"/>
                  </a:cubicBezTo>
                  <a:cubicBezTo>
                    <a:pt x="355" y="56"/>
                    <a:pt x="357" y="56"/>
                    <a:pt x="356" y="55"/>
                  </a:cubicBezTo>
                  <a:cubicBezTo>
                    <a:pt x="360" y="55"/>
                    <a:pt x="360" y="54"/>
                    <a:pt x="363" y="54"/>
                  </a:cubicBezTo>
                  <a:cubicBezTo>
                    <a:pt x="365" y="54"/>
                    <a:pt x="364" y="53"/>
                    <a:pt x="364" y="52"/>
                  </a:cubicBezTo>
                  <a:cubicBezTo>
                    <a:pt x="364" y="52"/>
                    <a:pt x="367" y="53"/>
                    <a:pt x="367" y="52"/>
                  </a:cubicBezTo>
                  <a:cubicBezTo>
                    <a:pt x="365" y="50"/>
                    <a:pt x="368" y="48"/>
                    <a:pt x="366" y="47"/>
                  </a:cubicBezTo>
                  <a:cubicBezTo>
                    <a:pt x="366" y="46"/>
                    <a:pt x="365" y="47"/>
                    <a:pt x="365" y="47"/>
                  </a:cubicBezTo>
                  <a:cubicBezTo>
                    <a:pt x="363" y="47"/>
                    <a:pt x="365" y="45"/>
                    <a:pt x="362" y="46"/>
                  </a:cubicBezTo>
                  <a:cubicBezTo>
                    <a:pt x="362" y="45"/>
                    <a:pt x="361" y="45"/>
                    <a:pt x="361" y="44"/>
                  </a:cubicBezTo>
                  <a:cubicBezTo>
                    <a:pt x="361" y="43"/>
                    <a:pt x="362" y="42"/>
                    <a:pt x="364" y="42"/>
                  </a:cubicBezTo>
                  <a:cubicBezTo>
                    <a:pt x="362" y="42"/>
                    <a:pt x="365" y="39"/>
                    <a:pt x="361" y="39"/>
                  </a:cubicBezTo>
                  <a:cubicBezTo>
                    <a:pt x="362" y="38"/>
                    <a:pt x="362" y="38"/>
                    <a:pt x="362" y="37"/>
                  </a:cubicBezTo>
                  <a:cubicBezTo>
                    <a:pt x="362" y="37"/>
                    <a:pt x="361" y="37"/>
                    <a:pt x="361" y="37"/>
                  </a:cubicBezTo>
                  <a:cubicBezTo>
                    <a:pt x="361" y="37"/>
                    <a:pt x="362" y="37"/>
                    <a:pt x="362" y="36"/>
                  </a:cubicBezTo>
                  <a:cubicBezTo>
                    <a:pt x="362" y="36"/>
                    <a:pt x="361" y="36"/>
                    <a:pt x="361" y="35"/>
                  </a:cubicBezTo>
                  <a:cubicBezTo>
                    <a:pt x="361" y="35"/>
                    <a:pt x="363" y="34"/>
                    <a:pt x="361" y="33"/>
                  </a:cubicBezTo>
                  <a:cubicBezTo>
                    <a:pt x="361" y="33"/>
                    <a:pt x="369" y="32"/>
                    <a:pt x="368" y="34"/>
                  </a:cubicBezTo>
                  <a:cubicBezTo>
                    <a:pt x="372" y="34"/>
                    <a:pt x="378" y="34"/>
                    <a:pt x="379" y="33"/>
                  </a:cubicBezTo>
                  <a:cubicBezTo>
                    <a:pt x="381" y="34"/>
                    <a:pt x="386" y="34"/>
                    <a:pt x="386" y="37"/>
                  </a:cubicBezTo>
                  <a:cubicBezTo>
                    <a:pt x="389" y="37"/>
                    <a:pt x="391" y="37"/>
                    <a:pt x="394" y="37"/>
                  </a:cubicBezTo>
                  <a:cubicBezTo>
                    <a:pt x="394" y="38"/>
                    <a:pt x="395" y="38"/>
                    <a:pt x="396" y="38"/>
                  </a:cubicBezTo>
                  <a:cubicBezTo>
                    <a:pt x="396" y="39"/>
                    <a:pt x="396" y="40"/>
                    <a:pt x="396" y="41"/>
                  </a:cubicBezTo>
                  <a:cubicBezTo>
                    <a:pt x="396" y="42"/>
                    <a:pt x="398" y="43"/>
                    <a:pt x="397" y="43"/>
                  </a:cubicBezTo>
                  <a:cubicBezTo>
                    <a:pt x="397" y="44"/>
                    <a:pt x="399" y="44"/>
                    <a:pt x="400" y="44"/>
                  </a:cubicBezTo>
                  <a:cubicBezTo>
                    <a:pt x="399" y="45"/>
                    <a:pt x="403" y="44"/>
                    <a:pt x="401" y="46"/>
                  </a:cubicBezTo>
                  <a:cubicBezTo>
                    <a:pt x="405" y="46"/>
                    <a:pt x="406" y="45"/>
                    <a:pt x="410" y="45"/>
                  </a:cubicBezTo>
                  <a:cubicBezTo>
                    <a:pt x="410" y="45"/>
                    <a:pt x="409" y="44"/>
                    <a:pt x="409" y="44"/>
                  </a:cubicBezTo>
                  <a:cubicBezTo>
                    <a:pt x="409" y="43"/>
                    <a:pt x="410" y="43"/>
                    <a:pt x="412" y="44"/>
                  </a:cubicBezTo>
                  <a:cubicBezTo>
                    <a:pt x="410" y="42"/>
                    <a:pt x="414" y="42"/>
                    <a:pt x="415" y="42"/>
                  </a:cubicBezTo>
                  <a:cubicBezTo>
                    <a:pt x="415" y="41"/>
                    <a:pt x="414" y="41"/>
                    <a:pt x="414" y="41"/>
                  </a:cubicBezTo>
                  <a:cubicBezTo>
                    <a:pt x="413" y="41"/>
                    <a:pt x="416" y="40"/>
                    <a:pt x="418" y="40"/>
                  </a:cubicBezTo>
                  <a:cubicBezTo>
                    <a:pt x="416" y="41"/>
                    <a:pt x="417" y="41"/>
                    <a:pt x="420" y="43"/>
                  </a:cubicBezTo>
                  <a:cubicBezTo>
                    <a:pt x="421" y="43"/>
                    <a:pt x="422" y="45"/>
                    <a:pt x="426" y="45"/>
                  </a:cubicBezTo>
                  <a:cubicBezTo>
                    <a:pt x="425" y="45"/>
                    <a:pt x="424" y="45"/>
                    <a:pt x="424" y="46"/>
                  </a:cubicBezTo>
                  <a:cubicBezTo>
                    <a:pt x="424" y="46"/>
                    <a:pt x="426" y="46"/>
                    <a:pt x="426" y="47"/>
                  </a:cubicBezTo>
                  <a:cubicBezTo>
                    <a:pt x="427" y="47"/>
                    <a:pt x="426" y="46"/>
                    <a:pt x="427" y="46"/>
                  </a:cubicBezTo>
                  <a:cubicBezTo>
                    <a:pt x="429" y="46"/>
                    <a:pt x="426" y="48"/>
                    <a:pt x="430" y="48"/>
                  </a:cubicBezTo>
                  <a:cubicBezTo>
                    <a:pt x="428" y="49"/>
                    <a:pt x="430" y="49"/>
                    <a:pt x="428" y="50"/>
                  </a:cubicBezTo>
                  <a:cubicBezTo>
                    <a:pt x="428" y="51"/>
                    <a:pt x="430" y="51"/>
                    <a:pt x="432" y="51"/>
                  </a:cubicBezTo>
                  <a:cubicBezTo>
                    <a:pt x="432" y="52"/>
                    <a:pt x="430" y="52"/>
                    <a:pt x="431" y="52"/>
                  </a:cubicBezTo>
                  <a:cubicBezTo>
                    <a:pt x="431" y="53"/>
                    <a:pt x="433" y="53"/>
                    <a:pt x="433" y="53"/>
                  </a:cubicBezTo>
                  <a:cubicBezTo>
                    <a:pt x="434" y="53"/>
                    <a:pt x="435" y="54"/>
                    <a:pt x="435" y="54"/>
                  </a:cubicBezTo>
                  <a:cubicBezTo>
                    <a:pt x="437" y="54"/>
                    <a:pt x="439" y="54"/>
                    <a:pt x="440" y="55"/>
                  </a:cubicBezTo>
                  <a:cubicBezTo>
                    <a:pt x="442" y="56"/>
                    <a:pt x="443" y="53"/>
                    <a:pt x="443" y="55"/>
                  </a:cubicBezTo>
                  <a:cubicBezTo>
                    <a:pt x="444" y="56"/>
                    <a:pt x="441" y="56"/>
                    <a:pt x="438" y="56"/>
                  </a:cubicBezTo>
                  <a:cubicBezTo>
                    <a:pt x="440" y="57"/>
                    <a:pt x="443" y="58"/>
                    <a:pt x="446" y="58"/>
                  </a:cubicBezTo>
                  <a:cubicBezTo>
                    <a:pt x="446" y="59"/>
                    <a:pt x="447" y="59"/>
                    <a:pt x="448" y="59"/>
                  </a:cubicBezTo>
                  <a:cubicBezTo>
                    <a:pt x="448" y="60"/>
                    <a:pt x="449" y="60"/>
                    <a:pt x="450" y="60"/>
                  </a:cubicBezTo>
                  <a:cubicBezTo>
                    <a:pt x="449" y="61"/>
                    <a:pt x="449" y="61"/>
                    <a:pt x="449" y="63"/>
                  </a:cubicBezTo>
                  <a:cubicBezTo>
                    <a:pt x="447" y="63"/>
                    <a:pt x="445" y="63"/>
                    <a:pt x="443" y="64"/>
                  </a:cubicBezTo>
                  <a:cubicBezTo>
                    <a:pt x="443" y="64"/>
                    <a:pt x="444" y="64"/>
                    <a:pt x="442" y="64"/>
                  </a:cubicBezTo>
                  <a:cubicBezTo>
                    <a:pt x="441" y="64"/>
                    <a:pt x="440" y="64"/>
                    <a:pt x="440" y="65"/>
                  </a:cubicBezTo>
                  <a:cubicBezTo>
                    <a:pt x="440" y="65"/>
                    <a:pt x="438" y="65"/>
                    <a:pt x="438" y="65"/>
                  </a:cubicBezTo>
                  <a:cubicBezTo>
                    <a:pt x="438" y="65"/>
                    <a:pt x="437" y="65"/>
                    <a:pt x="436" y="66"/>
                  </a:cubicBezTo>
                  <a:cubicBezTo>
                    <a:pt x="436" y="66"/>
                    <a:pt x="436" y="67"/>
                    <a:pt x="435" y="67"/>
                  </a:cubicBezTo>
                  <a:cubicBezTo>
                    <a:pt x="435" y="67"/>
                    <a:pt x="431" y="67"/>
                    <a:pt x="433" y="67"/>
                  </a:cubicBezTo>
                  <a:cubicBezTo>
                    <a:pt x="432" y="68"/>
                    <a:pt x="429" y="68"/>
                    <a:pt x="428" y="68"/>
                  </a:cubicBezTo>
                  <a:cubicBezTo>
                    <a:pt x="425" y="68"/>
                    <a:pt x="423" y="68"/>
                    <a:pt x="422" y="68"/>
                  </a:cubicBezTo>
                  <a:cubicBezTo>
                    <a:pt x="420" y="68"/>
                    <a:pt x="420" y="68"/>
                    <a:pt x="419" y="67"/>
                  </a:cubicBezTo>
                  <a:cubicBezTo>
                    <a:pt x="414" y="67"/>
                    <a:pt x="410" y="68"/>
                    <a:pt x="406" y="68"/>
                  </a:cubicBezTo>
                  <a:cubicBezTo>
                    <a:pt x="402" y="69"/>
                    <a:pt x="401" y="71"/>
                    <a:pt x="397" y="71"/>
                  </a:cubicBezTo>
                  <a:cubicBezTo>
                    <a:pt x="399" y="72"/>
                    <a:pt x="395" y="72"/>
                    <a:pt x="394" y="73"/>
                  </a:cubicBezTo>
                  <a:cubicBezTo>
                    <a:pt x="394" y="73"/>
                    <a:pt x="395" y="74"/>
                    <a:pt x="395" y="74"/>
                  </a:cubicBezTo>
                  <a:cubicBezTo>
                    <a:pt x="396" y="74"/>
                    <a:pt x="396" y="73"/>
                    <a:pt x="398" y="72"/>
                  </a:cubicBezTo>
                  <a:cubicBezTo>
                    <a:pt x="399" y="72"/>
                    <a:pt x="402" y="72"/>
                    <a:pt x="402" y="71"/>
                  </a:cubicBezTo>
                  <a:cubicBezTo>
                    <a:pt x="402" y="70"/>
                    <a:pt x="404" y="73"/>
                    <a:pt x="404" y="70"/>
                  </a:cubicBezTo>
                  <a:cubicBezTo>
                    <a:pt x="405" y="70"/>
                    <a:pt x="406" y="71"/>
                    <a:pt x="406" y="71"/>
                  </a:cubicBezTo>
                  <a:cubicBezTo>
                    <a:pt x="407" y="71"/>
                    <a:pt x="406" y="70"/>
                    <a:pt x="407" y="70"/>
                  </a:cubicBezTo>
                  <a:cubicBezTo>
                    <a:pt x="409" y="70"/>
                    <a:pt x="411" y="70"/>
                    <a:pt x="414" y="70"/>
                  </a:cubicBezTo>
                  <a:cubicBezTo>
                    <a:pt x="414" y="70"/>
                    <a:pt x="415" y="70"/>
                    <a:pt x="415" y="70"/>
                  </a:cubicBezTo>
                  <a:cubicBezTo>
                    <a:pt x="416" y="70"/>
                    <a:pt x="416" y="73"/>
                    <a:pt x="414" y="72"/>
                  </a:cubicBezTo>
                  <a:cubicBezTo>
                    <a:pt x="416" y="73"/>
                    <a:pt x="412" y="73"/>
                    <a:pt x="413" y="75"/>
                  </a:cubicBezTo>
                  <a:cubicBezTo>
                    <a:pt x="413" y="76"/>
                    <a:pt x="414" y="76"/>
                    <a:pt x="414" y="77"/>
                  </a:cubicBezTo>
                  <a:cubicBezTo>
                    <a:pt x="414" y="76"/>
                    <a:pt x="416" y="76"/>
                    <a:pt x="416" y="77"/>
                  </a:cubicBezTo>
                  <a:cubicBezTo>
                    <a:pt x="416" y="77"/>
                    <a:pt x="417" y="77"/>
                    <a:pt x="418" y="77"/>
                  </a:cubicBezTo>
                  <a:cubicBezTo>
                    <a:pt x="418" y="77"/>
                    <a:pt x="419" y="78"/>
                    <a:pt x="420" y="78"/>
                  </a:cubicBezTo>
                  <a:cubicBezTo>
                    <a:pt x="420" y="78"/>
                    <a:pt x="421" y="78"/>
                    <a:pt x="422" y="78"/>
                  </a:cubicBezTo>
                  <a:cubicBezTo>
                    <a:pt x="422" y="78"/>
                    <a:pt x="423" y="79"/>
                    <a:pt x="423" y="79"/>
                  </a:cubicBezTo>
                  <a:cubicBezTo>
                    <a:pt x="424" y="79"/>
                    <a:pt x="425" y="78"/>
                    <a:pt x="427" y="79"/>
                  </a:cubicBezTo>
                  <a:cubicBezTo>
                    <a:pt x="428" y="79"/>
                    <a:pt x="427" y="78"/>
                    <a:pt x="428" y="78"/>
                  </a:cubicBezTo>
                  <a:cubicBezTo>
                    <a:pt x="428" y="78"/>
                    <a:pt x="429" y="78"/>
                    <a:pt x="430" y="78"/>
                  </a:cubicBezTo>
                  <a:cubicBezTo>
                    <a:pt x="430" y="77"/>
                    <a:pt x="429" y="77"/>
                    <a:pt x="430" y="76"/>
                  </a:cubicBezTo>
                  <a:cubicBezTo>
                    <a:pt x="431" y="76"/>
                    <a:pt x="431" y="77"/>
                    <a:pt x="432" y="77"/>
                  </a:cubicBezTo>
                  <a:cubicBezTo>
                    <a:pt x="432" y="78"/>
                    <a:pt x="435" y="78"/>
                    <a:pt x="433" y="79"/>
                  </a:cubicBezTo>
                  <a:cubicBezTo>
                    <a:pt x="432" y="79"/>
                    <a:pt x="432" y="78"/>
                    <a:pt x="431" y="79"/>
                  </a:cubicBezTo>
                  <a:cubicBezTo>
                    <a:pt x="429" y="79"/>
                    <a:pt x="429" y="80"/>
                    <a:pt x="428" y="80"/>
                  </a:cubicBezTo>
                  <a:cubicBezTo>
                    <a:pt x="427" y="80"/>
                    <a:pt x="425" y="80"/>
                    <a:pt x="425" y="80"/>
                  </a:cubicBezTo>
                  <a:cubicBezTo>
                    <a:pt x="423" y="80"/>
                    <a:pt x="423" y="81"/>
                    <a:pt x="420" y="81"/>
                  </a:cubicBezTo>
                  <a:cubicBezTo>
                    <a:pt x="418" y="81"/>
                    <a:pt x="418" y="82"/>
                    <a:pt x="418" y="83"/>
                  </a:cubicBezTo>
                  <a:cubicBezTo>
                    <a:pt x="417" y="83"/>
                    <a:pt x="416" y="82"/>
                    <a:pt x="417" y="82"/>
                  </a:cubicBezTo>
                  <a:cubicBezTo>
                    <a:pt x="415" y="83"/>
                    <a:pt x="415" y="84"/>
                    <a:pt x="412" y="84"/>
                  </a:cubicBezTo>
                  <a:cubicBezTo>
                    <a:pt x="413" y="83"/>
                    <a:pt x="412" y="83"/>
                    <a:pt x="412" y="82"/>
                  </a:cubicBezTo>
                  <a:cubicBezTo>
                    <a:pt x="413" y="81"/>
                    <a:pt x="415" y="80"/>
                    <a:pt x="417" y="81"/>
                  </a:cubicBezTo>
                  <a:cubicBezTo>
                    <a:pt x="418" y="80"/>
                    <a:pt x="415" y="80"/>
                    <a:pt x="414" y="79"/>
                  </a:cubicBezTo>
                  <a:cubicBezTo>
                    <a:pt x="411" y="79"/>
                    <a:pt x="410" y="81"/>
                    <a:pt x="408" y="81"/>
                  </a:cubicBezTo>
                  <a:cubicBezTo>
                    <a:pt x="408" y="81"/>
                    <a:pt x="405" y="81"/>
                    <a:pt x="405" y="81"/>
                  </a:cubicBezTo>
                  <a:cubicBezTo>
                    <a:pt x="404" y="81"/>
                    <a:pt x="404" y="81"/>
                    <a:pt x="404" y="82"/>
                  </a:cubicBezTo>
                  <a:cubicBezTo>
                    <a:pt x="398" y="82"/>
                    <a:pt x="399" y="83"/>
                    <a:pt x="394" y="83"/>
                  </a:cubicBezTo>
                  <a:cubicBezTo>
                    <a:pt x="396" y="83"/>
                    <a:pt x="397" y="84"/>
                    <a:pt x="392" y="84"/>
                  </a:cubicBezTo>
                  <a:cubicBezTo>
                    <a:pt x="390" y="84"/>
                    <a:pt x="389" y="87"/>
                    <a:pt x="392" y="87"/>
                  </a:cubicBezTo>
                  <a:cubicBezTo>
                    <a:pt x="392" y="88"/>
                    <a:pt x="389" y="88"/>
                    <a:pt x="390" y="89"/>
                  </a:cubicBezTo>
                  <a:cubicBezTo>
                    <a:pt x="389" y="89"/>
                    <a:pt x="388" y="89"/>
                    <a:pt x="387" y="89"/>
                  </a:cubicBezTo>
                  <a:cubicBezTo>
                    <a:pt x="386" y="90"/>
                    <a:pt x="386" y="90"/>
                    <a:pt x="385" y="90"/>
                  </a:cubicBezTo>
                  <a:cubicBezTo>
                    <a:pt x="383" y="91"/>
                    <a:pt x="380" y="90"/>
                    <a:pt x="379" y="91"/>
                  </a:cubicBezTo>
                  <a:cubicBezTo>
                    <a:pt x="379" y="92"/>
                    <a:pt x="378" y="92"/>
                    <a:pt x="377" y="92"/>
                  </a:cubicBezTo>
                  <a:cubicBezTo>
                    <a:pt x="376" y="93"/>
                    <a:pt x="376" y="94"/>
                    <a:pt x="374" y="95"/>
                  </a:cubicBezTo>
                  <a:cubicBezTo>
                    <a:pt x="373" y="95"/>
                    <a:pt x="371" y="95"/>
                    <a:pt x="372" y="97"/>
                  </a:cubicBezTo>
                  <a:cubicBezTo>
                    <a:pt x="370" y="97"/>
                    <a:pt x="370" y="96"/>
                    <a:pt x="368" y="96"/>
                  </a:cubicBezTo>
                  <a:cubicBezTo>
                    <a:pt x="367" y="96"/>
                    <a:pt x="367" y="97"/>
                    <a:pt x="366" y="97"/>
                  </a:cubicBezTo>
                  <a:cubicBezTo>
                    <a:pt x="370" y="99"/>
                    <a:pt x="370" y="100"/>
                    <a:pt x="370" y="103"/>
                  </a:cubicBezTo>
                  <a:cubicBezTo>
                    <a:pt x="368" y="103"/>
                    <a:pt x="369" y="104"/>
                    <a:pt x="368" y="104"/>
                  </a:cubicBezTo>
                  <a:cubicBezTo>
                    <a:pt x="368" y="104"/>
                    <a:pt x="366" y="104"/>
                    <a:pt x="366" y="104"/>
                  </a:cubicBezTo>
                  <a:cubicBezTo>
                    <a:pt x="365" y="104"/>
                    <a:pt x="365" y="105"/>
                    <a:pt x="364" y="105"/>
                  </a:cubicBezTo>
                  <a:cubicBezTo>
                    <a:pt x="363" y="105"/>
                    <a:pt x="362" y="106"/>
                    <a:pt x="361" y="106"/>
                  </a:cubicBezTo>
                  <a:cubicBezTo>
                    <a:pt x="360" y="107"/>
                    <a:pt x="358" y="106"/>
                    <a:pt x="357" y="107"/>
                  </a:cubicBezTo>
                  <a:cubicBezTo>
                    <a:pt x="355" y="107"/>
                    <a:pt x="354" y="108"/>
                    <a:pt x="353" y="109"/>
                  </a:cubicBezTo>
                  <a:cubicBezTo>
                    <a:pt x="351" y="109"/>
                    <a:pt x="351" y="111"/>
                    <a:pt x="348" y="111"/>
                  </a:cubicBezTo>
                  <a:cubicBezTo>
                    <a:pt x="349" y="112"/>
                    <a:pt x="346" y="116"/>
                    <a:pt x="350" y="116"/>
                  </a:cubicBezTo>
                  <a:cubicBezTo>
                    <a:pt x="348" y="118"/>
                    <a:pt x="352" y="118"/>
                    <a:pt x="351" y="120"/>
                  </a:cubicBezTo>
                  <a:cubicBezTo>
                    <a:pt x="351" y="121"/>
                    <a:pt x="352" y="121"/>
                    <a:pt x="353" y="121"/>
                  </a:cubicBezTo>
                  <a:cubicBezTo>
                    <a:pt x="352" y="122"/>
                    <a:pt x="354" y="122"/>
                    <a:pt x="353" y="124"/>
                  </a:cubicBezTo>
                  <a:cubicBezTo>
                    <a:pt x="351" y="124"/>
                    <a:pt x="350" y="125"/>
                    <a:pt x="349" y="125"/>
                  </a:cubicBezTo>
                  <a:cubicBezTo>
                    <a:pt x="348" y="125"/>
                    <a:pt x="349" y="124"/>
                    <a:pt x="348" y="124"/>
                  </a:cubicBezTo>
                  <a:cubicBezTo>
                    <a:pt x="348" y="123"/>
                    <a:pt x="346" y="124"/>
                    <a:pt x="345" y="123"/>
                  </a:cubicBezTo>
                  <a:cubicBezTo>
                    <a:pt x="345" y="123"/>
                    <a:pt x="345" y="122"/>
                    <a:pt x="343" y="122"/>
                  </a:cubicBezTo>
                  <a:cubicBezTo>
                    <a:pt x="344" y="121"/>
                    <a:pt x="345" y="120"/>
                    <a:pt x="341" y="120"/>
                  </a:cubicBezTo>
                  <a:cubicBezTo>
                    <a:pt x="343" y="118"/>
                    <a:pt x="341" y="118"/>
                    <a:pt x="340" y="116"/>
                  </a:cubicBezTo>
                  <a:cubicBezTo>
                    <a:pt x="340" y="116"/>
                    <a:pt x="339" y="116"/>
                    <a:pt x="338" y="116"/>
                  </a:cubicBezTo>
                  <a:cubicBezTo>
                    <a:pt x="338" y="116"/>
                    <a:pt x="338" y="115"/>
                    <a:pt x="338" y="115"/>
                  </a:cubicBezTo>
                  <a:cubicBezTo>
                    <a:pt x="337" y="115"/>
                    <a:pt x="332" y="116"/>
                    <a:pt x="331" y="115"/>
                  </a:cubicBezTo>
                  <a:cubicBezTo>
                    <a:pt x="330" y="115"/>
                    <a:pt x="330" y="114"/>
                    <a:pt x="329" y="114"/>
                  </a:cubicBezTo>
                  <a:cubicBezTo>
                    <a:pt x="328" y="114"/>
                    <a:pt x="326" y="115"/>
                    <a:pt x="325" y="115"/>
                  </a:cubicBezTo>
                  <a:cubicBezTo>
                    <a:pt x="325" y="115"/>
                    <a:pt x="328" y="113"/>
                    <a:pt x="325" y="114"/>
                  </a:cubicBezTo>
                  <a:cubicBezTo>
                    <a:pt x="324" y="114"/>
                    <a:pt x="325" y="114"/>
                    <a:pt x="324" y="114"/>
                  </a:cubicBezTo>
                  <a:cubicBezTo>
                    <a:pt x="321" y="114"/>
                    <a:pt x="317" y="114"/>
                    <a:pt x="315" y="114"/>
                  </a:cubicBezTo>
                  <a:cubicBezTo>
                    <a:pt x="312" y="114"/>
                    <a:pt x="314" y="115"/>
                    <a:pt x="314" y="116"/>
                  </a:cubicBezTo>
                  <a:cubicBezTo>
                    <a:pt x="308" y="116"/>
                    <a:pt x="302" y="115"/>
                    <a:pt x="296" y="115"/>
                  </a:cubicBezTo>
                  <a:cubicBezTo>
                    <a:pt x="295" y="115"/>
                    <a:pt x="295" y="116"/>
                    <a:pt x="294" y="116"/>
                  </a:cubicBezTo>
                  <a:cubicBezTo>
                    <a:pt x="293" y="116"/>
                    <a:pt x="293" y="117"/>
                    <a:pt x="292" y="117"/>
                  </a:cubicBezTo>
                  <a:cubicBezTo>
                    <a:pt x="291" y="117"/>
                    <a:pt x="291" y="117"/>
                    <a:pt x="291" y="118"/>
                  </a:cubicBezTo>
                  <a:cubicBezTo>
                    <a:pt x="290" y="118"/>
                    <a:pt x="288" y="117"/>
                    <a:pt x="287" y="118"/>
                  </a:cubicBezTo>
                  <a:cubicBezTo>
                    <a:pt x="286" y="118"/>
                    <a:pt x="286" y="119"/>
                    <a:pt x="284" y="118"/>
                  </a:cubicBezTo>
                  <a:cubicBezTo>
                    <a:pt x="285" y="119"/>
                    <a:pt x="283" y="122"/>
                    <a:pt x="285" y="122"/>
                  </a:cubicBezTo>
                  <a:cubicBezTo>
                    <a:pt x="284" y="123"/>
                    <a:pt x="283" y="123"/>
                    <a:pt x="282" y="124"/>
                  </a:cubicBezTo>
                  <a:cubicBezTo>
                    <a:pt x="282" y="125"/>
                    <a:pt x="282" y="127"/>
                    <a:pt x="282" y="128"/>
                  </a:cubicBezTo>
                  <a:cubicBezTo>
                    <a:pt x="282" y="128"/>
                    <a:pt x="283" y="129"/>
                    <a:pt x="283" y="129"/>
                  </a:cubicBezTo>
                  <a:cubicBezTo>
                    <a:pt x="283" y="130"/>
                    <a:pt x="284" y="132"/>
                    <a:pt x="282" y="133"/>
                  </a:cubicBezTo>
                  <a:cubicBezTo>
                    <a:pt x="282" y="133"/>
                    <a:pt x="284" y="133"/>
                    <a:pt x="285" y="133"/>
                  </a:cubicBezTo>
                  <a:cubicBezTo>
                    <a:pt x="285" y="133"/>
                    <a:pt x="284" y="134"/>
                    <a:pt x="284" y="134"/>
                  </a:cubicBezTo>
                  <a:cubicBezTo>
                    <a:pt x="284" y="134"/>
                    <a:pt x="285" y="134"/>
                    <a:pt x="285" y="135"/>
                  </a:cubicBezTo>
                  <a:cubicBezTo>
                    <a:pt x="285" y="135"/>
                    <a:pt x="286" y="135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7" y="136"/>
                    <a:pt x="288" y="136"/>
                    <a:pt x="288" y="136"/>
                  </a:cubicBezTo>
                  <a:cubicBezTo>
                    <a:pt x="288" y="136"/>
                    <a:pt x="288" y="137"/>
                    <a:pt x="288" y="137"/>
                  </a:cubicBezTo>
                  <a:cubicBezTo>
                    <a:pt x="289" y="137"/>
                    <a:pt x="291" y="138"/>
                    <a:pt x="291" y="139"/>
                  </a:cubicBezTo>
                  <a:cubicBezTo>
                    <a:pt x="299" y="139"/>
                    <a:pt x="303" y="138"/>
                    <a:pt x="307" y="139"/>
                  </a:cubicBezTo>
                  <a:cubicBezTo>
                    <a:pt x="308" y="139"/>
                    <a:pt x="308" y="138"/>
                    <a:pt x="309" y="138"/>
                  </a:cubicBezTo>
                  <a:cubicBezTo>
                    <a:pt x="310" y="137"/>
                    <a:pt x="311" y="137"/>
                    <a:pt x="312" y="135"/>
                  </a:cubicBezTo>
                  <a:cubicBezTo>
                    <a:pt x="312" y="135"/>
                    <a:pt x="313" y="135"/>
                    <a:pt x="312" y="135"/>
                  </a:cubicBezTo>
                  <a:cubicBezTo>
                    <a:pt x="314" y="133"/>
                    <a:pt x="321" y="132"/>
                    <a:pt x="327" y="133"/>
                  </a:cubicBezTo>
                  <a:cubicBezTo>
                    <a:pt x="324" y="134"/>
                    <a:pt x="324" y="136"/>
                    <a:pt x="322" y="137"/>
                  </a:cubicBezTo>
                  <a:cubicBezTo>
                    <a:pt x="321" y="139"/>
                    <a:pt x="323" y="139"/>
                    <a:pt x="323" y="140"/>
                  </a:cubicBezTo>
                  <a:cubicBezTo>
                    <a:pt x="321" y="140"/>
                    <a:pt x="320" y="141"/>
                    <a:pt x="319" y="142"/>
                  </a:cubicBezTo>
                  <a:cubicBezTo>
                    <a:pt x="318" y="143"/>
                    <a:pt x="319" y="143"/>
                    <a:pt x="318" y="143"/>
                  </a:cubicBezTo>
                  <a:cubicBezTo>
                    <a:pt x="317" y="144"/>
                    <a:pt x="322" y="142"/>
                    <a:pt x="321" y="144"/>
                  </a:cubicBezTo>
                  <a:cubicBezTo>
                    <a:pt x="323" y="144"/>
                    <a:pt x="324" y="143"/>
                    <a:pt x="327" y="144"/>
                  </a:cubicBezTo>
                  <a:cubicBezTo>
                    <a:pt x="326" y="145"/>
                    <a:pt x="328" y="144"/>
                    <a:pt x="329" y="145"/>
                  </a:cubicBezTo>
                  <a:cubicBezTo>
                    <a:pt x="334" y="144"/>
                    <a:pt x="334" y="146"/>
                    <a:pt x="340" y="146"/>
                  </a:cubicBezTo>
                  <a:cubicBezTo>
                    <a:pt x="338" y="147"/>
                    <a:pt x="342" y="148"/>
                    <a:pt x="338" y="149"/>
                  </a:cubicBezTo>
                  <a:cubicBezTo>
                    <a:pt x="340" y="150"/>
                    <a:pt x="339" y="153"/>
                    <a:pt x="338" y="154"/>
                  </a:cubicBezTo>
                  <a:cubicBezTo>
                    <a:pt x="339" y="155"/>
                    <a:pt x="340" y="156"/>
                    <a:pt x="342" y="155"/>
                  </a:cubicBezTo>
                  <a:cubicBezTo>
                    <a:pt x="342" y="156"/>
                    <a:pt x="344" y="156"/>
                    <a:pt x="344" y="157"/>
                  </a:cubicBezTo>
                  <a:cubicBezTo>
                    <a:pt x="344" y="158"/>
                    <a:pt x="347" y="157"/>
                    <a:pt x="347" y="158"/>
                  </a:cubicBezTo>
                  <a:cubicBezTo>
                    <a:pt x="351" y="157"/>
                    <a:pt x="357" y="158"/>
                    <a:pt x="359" y="157"/>
                  </a:cubicBezTo>
                  <a:cubicBezTo>
                    <a:pt x="359" y="158"/>
                    <a:pt x="359" y="158"/>
                    <a:pt x="359" y="158"/>
                  </a:cubicBezTo>
                  <a:cubicBezTo>
                    <a:pt x="361" y="158"/>
                    <a:pt x="364" y="157"/>
                    <a:pt x="364" y="159"/>
                  </a:cubicBezTo>
                  <a:cubicBezTo>
                    <a:pt x="365" y="159"/>
                    <a:pt x="366" y="158"/>
                    <a:pt x="367" y="158"/>
                  </a:cubicBezTo>
                  <a:cubicBezTo>
                    <a:pt x="368" y="158"/>
                    <a:pt x="369" y="158"/>
                    <a:pt x="369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6"/>
                    <a:pt x="372" y="157"/>
                    <a:pt x="372" y="156"/>
                  </a:cubicBezTo>
                  <a:cubicBezTo>
                    <a:pt x="372" y="156"/>
                    <a:pt x="372" y="155"/>
                    <a:pt x="372" y="155"/>
                  </a:cubicBezTo>
                  <a:cubicBezTo>
                    <a:pt x="373" y="155"/>
                    <a:pt x="373" y="156"/>
                    <a:pt x="373" y="156"/>
                  </a:cubicBezTo>
                  <a:cubicBezTo>
                    <a:pt x="374" y="156"/>
                    <a:pt x="374" y="155"/>
                    <a:pt x="375" y="155"/>
                  </a:cubicBezTo>
                  <a:cubicBezTo>
                    <a:pt x="376" y="155"/>
                    <a:pt x="378" y="154"/>
                    <a:pt x="379" y="153"/>
                  </a:cubicBezTo>
                  <a:cubicBezTo>
                    <a:pt x="379" y="153"/>
                    <a:pt x="380" y="153"/>
                    <a:pt x="380" y="152"/>
                  </a:cubicBezTo>
                  <a:cubicBezTo>
                    <a:pt x="381" y="153"/>
                    <a:pt x="391" y="153"/>
                    <a:pt x="386" y="154"/>
                  </a:cubicBezTo>
                  <a:cubicBezTo>
                    <a:pt x="386" y="155"/>
                    <a:pt x="388" y="154"/>
                    <a:pt x="390" y="154"/>
                  </a:cubicBezTo>
                  <a:cubicBezTo>
                    <a:pt x="391" y="154"/>
                    <a:pt x="391" y="154"/>
                    <a:pt x="391" y="153"/>
                  </a:cubicBezTo>
                  <a:cubicBezTo>
                    <a:pt x="394" y="153"/>
                    <a:pt x="396" y="153"/>
                    <a:pt x="399" y="153"/>
                  </a:cubicBezTo>
                  <a:cubicBezTo>
                    <a:pt x="397" y="155"/>
                    <a:pt x="403" y="154"/>
                    <a:pt x="406" y="155"/>
                  </a:cubicBezTo>
                  <a:cubicBezTo>
                    <a:pt x="406" y="155"/>
                    <a:pt x="406" y="155"/>
                    <a:pt x="407" y="155"/>
                  </a:cubicBezTo>
                  <a:cubicBezTo>
                    <a:pt x="408" y="155"/>
                    <a:pt x="408" y="156"/>
                    <a:pt x="409" y="156"/>
                  </a:cubicBezTo>
                  <a:cubicBezTo>
                    <a:pt x="411" y="156"/>
                    <a:pt x="411" y="155"/>
                    <a:pt x="413" y="155"/>
                  </a:cubicBezTo>
                  <a:cubicBezTo>
                    <a:pt x="418" y="155"/>
                    <a:pt x="423" y="156"/>
                    <a:pt x="428" y="156"/>
                  </a:cubicBezTo>
                  <a:cubicBezTo>
                    <a:pt x="427" y="157"/>
                    <a:pt x="428" y="158"/>
                    <a:pt x="429" y="157"/>
                  </a:cubicBezTo>
                  <a:cubicBezTo>
                    <a:pt x="430" y="157"/>
                    <a:pt x="429" y="157"/>
                    <a:pt x="429" y="157"/>
                  </a:cubicBezTo>
                  <a:cubicBezTo>
                    <a:pt x="428" y="158"/>
                    <a:pt x="431" y="158"/>
                    <a:pt x="432" y="158"/>
                  </a:cubicBezTo>
                  <a:cubicBezTo>
                    <a:pt x="433" y="158"/>
                    <a:pt x="432" y="159"/>
                    <a:pt x="432" y="159"/>
                  </a:cubicBezTo>
                  <a:cubicBezTo>
                    <a:pt x="434" y="160"/>
                    <a:pt x="435" y="159"/>
                    <a:pt x="436" y="159"/>
                  </a:cubicBezTo>
                  <a:cubicBezTo>
                    <a:pt x="436" y="160"/>
                    <a:pt x="437" y="161"/>
                    <a:pt x="438" y="161"/>
                  </a:cubicBezTo>
                  <a:cubicBezTo>
                    <a:pt x="440" y="162"/>
                    <a:pt x="442" y="162"/>
                    <a:pt x="442" y="164"/>
                  </a:cubicBezTo>
                  <a:cubicBezTo>
                    <a:pt x="449" y="163"/>
                    <a:pt x="451" y="165"/>
                    <a:pt x="456" y="164"/>
                  </a:cubicBezTo>
                  <a:cubicBezTo>
                    <a:pt x="455" y="166"/>
                    <a:pt x="462" y="164"/>
                    <a:pt x="460" y="166"/>
                  </a:cubicBezTo>
                  <a:cubicBezTo>
                    <a:pt x="464" y="165"/>
                    <a:pt x="464" y="167"/>
                    <a:pt x="466" y="168"/>
                  </a:cubicBezTo>
                  <a:cubicBezTo>
                    <a:pt x="467" y="168"/>
                    <a:pt x="467" y="169"/>
                    <a:pt x="469" y="169"/>
                  </a:cubicBezTo>
                  <a:cubicBezTo>
                    <a:pt x="466" y="170"/>
                    <a:pt x="470" y="170"/>
                    <a:pt x="470" y="171"/>
                  </a:cubicBezTo>
                  <a:cubicBezTo>
                    <a:pt x="470" y="172"/>
                    <a:pt x="472" y="172"/>
                    <a:pt x="473" y="172"/>
                  </a:cubicBezTo>
                  <a:cubicBezTo>
                    <a:pt x="474" y="172"/>
                    <a:pt x="473" y="173"/>
                    <a:pt x="475" y="173"/>
                  </a:cubicBezTo>
                  <a:cubicBezTo>
                    <a:pt x="471" y="175"/>
                    <a:pt x="480" y="175"/>
                    <a:pt x="477" y="177"/>
                  </a:cubicBezTo>
                  <a:cubicBezTo>
                    <a:pt x="479" y="177"/>
                    <a:pt x="480" y="177"/>
                    <a:pt x="480" y="178"/>
                  </a:cubicBezTo>
                  <a:cubicBezTo>
                    <a:pt x="485" y="177"/>
                    <a:pt x="492" y="178"/>
                    <a:pt x="494" y="180"/>
                  </a:cubicBezTo>
                  <a:cubicBezTo>
                    <a:pt x="499" y="180"/>
                    <a:pt x="501" y="181"/>
                    <a:pt x="507" y="181"/>
                  </a:cubicBezTo>
                  <a:cubicBezTo>
                    <a:pt x="507" y="181"/>
                    <a:pt x="505" y="181"/>
                    <a:pt x="505" y="181"/>
                  </a:cubicBezTo>
                  <a:cubicBezTo>
                    <a:pt x="506" y="182"/>
                    <a:pt x="512" y="182"/>
                    <a:pt x="516" y="182"/>
                  </a:cubicBezTo>
                  <a:cubicBezTo>
                    <a:pt x="516" y="182"/>
                    <a:pt x="517" y="182"/>
                    <a:pt x="518" y="182"/>
                  </a:cubicBezTo>
                  <a:cubicBezTo>
                    <a:pt x="517" y="183"/>
                    <a:pt x="520" y="183"/>
                    <a:pt x="521" y="183"/>
                  </a:cubicBezTo>
                  <a:cubicBezTo>
                    <a:pt x="521" y="183"/>
                    <a:pt x="520" y="184"/>
                    <a:pt x="521" y="184"/>
                  </a:cubicBezTo>
                  <a:cubicBezTo>
                    <a:pt x="521" y="184"/>
                    <a:pt x="522" y="184"/>
                    <a:pt x="523" y="184"/>
                  </a:cubicBezTo>
                  <a:cubicBezTo>
                    <a:pt x="523" y="184"/>
                    <a:pt x="523" y="185"/>
                    <a:pt x="525" y="185"/>
                  </a:cubicBezTo>
                  <a:cubicBezTo>
                    <a:pt x="525" y="190"/>
                    <a:pt x="525" y="195"/>
                    <a:pt x="525" y="200"/>
                  </a:cubicBezTo>
                  <a:cubicBezTo>
                    <a:pt x="520" y="199"/>
                    <a:pt x="525" y="203"/>
                    <a:pt x="521" y="202"/>
                  </a:cubicBezTo>
                  <a:cubicBezTo>
                    <a:pt x="520" y="204"/>
                    <a:pt x="520" y="205"/>
                    <a:pt x="520" y="207"/>
                  </a:cubicBezTo>
                  <a:cubicBezTo>
                    <a:pt x="520" y="208"/>
                    <a:pt x="521" y="210"/>
                    <a:pt x="521" y="212"/>
                  </a:cubicBezTo>
                  <a:cubicBezTo>
                    <a:pt x="521" y="212"/>
                    <a:pt x="520" y="212"/>
                    <a:pt x="520" y="212"/>
                  </a:cubicBezTo>
                  <a:cubicBezTo>
                    <a:pt x="520" y="212"/>
                    <a:pt x="520" y="213"/>
                    <a:pt x="520" y="213"/>
                  </a:cubicBezTo>
                  <a:cubicBezTo>
                    <a:pt x="519" y="214"/>
                    <a:pt x="516" y="214"/>
                    <a:pt x="518" y="216"/>
                  </a:cubicBezTo>
                  <a:cubicBezTo>
                    <a:pt x="516" y="216"/>
                    <a:pt x="514" y="217"/>
                    <a:pt x="513" y="217"/>
                  </a:cubicBezTo>
                  <a:cubicBezTo>
                    <a:pt x="512" y="217"/>
                    <a:pt x="513" y="218"/>
                    <a:pt x="513" y="219"/>
                  </a:cubicBezTo>
                  <a:cubicBezTo>
                    <a:pt x="512" y="219"/>
                    <a:pt x="511" y="218"/>
                    <a:pt x="511" y="219"/>
                  </a:cubicBezTo>
                  <a:cubicBezTo>
                    <a:pt x="510" y="219"/>
                    <a:pt x="511" y="219"/>
                    <a:pt x="511" y="220"/>
                  </a:cubicBezTo>
                  <a:cubicBezTo>
                    <a:pt x="510" y="220"/>
                    <a:pt x="507" y="220"/>
                    <a:pt x="507" y="220"/>
                  </a:cubicBezTo>
                  <a:cubicBezTo>
                    <a:pt x="507" y="221"/>
                    <a:pt x="505" y="221"/>
                    <a:pt x="503" y="221"/>
                  </a:cubicBezTo>
                  <a:cubicBezTo>
                    <a:pt x="502" y="222"/>
                    <a:pt x="501" y="222"/>
                    <a:pt x="501" y="222"/>
                  </a:cubicBezTo>
                  <a:cubicBezTo>
                    <a:pt x="500" y="223"/>
                    <a:pt x="500" y="222"/>
                    <a:pt x="499" y="222"/>
                  </a:cubicBezTo>
                  <a:cubicBezTo>
                    <a:pt x="499" y="222"/>
                    <a:pt x="498" y="222"/>
                    <a:pt x="498" y="222"/>
                  </a:cubicBezTo>
                  <a:cubicBezTo>
                    <a:pt x="496" y="222"/>
                    <a:pt x="496" y="223"/>
                    <a:pt x="496" y="223"/>
                  </a:cubicBezTo>
                  <a:cubicBezTo>
                    <a:pt x="492" y="223"/>
                    <a:pt x="490" y="225"/>
                    <a:pt x="488" y="225"/>
                  </a:cubicBezTo>
                  <a:cubicBezTo>
                    <a:pt x="488" y="225"/>
                    <a:pt x="486" y="225"/>
                    <a:pt x="486" y="225"/>
                  </a:cubicBezTo>
                  <a:cubicBezTo>
                    <a:pt x="485" y="226"/>
                    <a:pt x="484" y="226"/>
                    <a:pt x="484" y="226"/>
                  </a:cubicBezTo>
                  <a:cubicBezTo>
                    <a:pt x="484" y="227"/>
                    <a:pt x="482" y="227"/>
                    <a:pt x="482" y="227"/>
                  </a:cubicBezTo>
                  <a:cubicBezTo>
                    <a:pt x="482" y="227"/>
                    <a:pt x="484" y="229"/>
                    <a:pt x="481" y="228"/>
                  </a:cubicBezTo>
                  <a:cubicBezTo>
                    <a:pt x="482" y="231"/>
                    <a:pt x="479" y="231"/>
                    <a:pt x="480" y="234"/>
                  </a:cubicBezTo>
                  <a:cubicBezTo>
                    <a:pt x="477" y="233"/>
                    <a:pt x="479" y="235"/>
                    <a:pt x="478" y="235"/>
                  </a:cubicBezTo>
                  <a:cubicBezTo>
                    <a:pt x="478" y="235"/>
                    <a:pt x="476" y="235"/>
                    <a:pt x="476" y="235"/>
                  </a:cubicBezTo>
                  <a:cubicBezTo>
                    <a:pt x="476" y="235"/>
                    <a:pt x="478" y="236"/>
                    <a:pt x="476" y="236"/>
                  </a:cubicBezTo>
                  <a:cubicBezTo>
                    <a:pt x="475" y="236"/>
                    <a:pt x="475" y="238"/>
                    <a:pt x="472" y="238"/>
                  </a:cubicBezTo>
                  <a:cubicBezTo>
                    <a:pt x="472" y="238"/>
                    <a:pt x="470" y="239"/>
                    <a:pt x="470" y="239"/>
                  </a:cubicBezTo>
                  <a:cubicBezTo>
                    <a:pt x="469" y="240"/>
                    <a:pt x="468" y="241"/>
                    <a:pt x="465" y="242"/>
                  </a:cubicBezTo>
                  <a:cubicBezTo>
                    <a:pt x="465" y="243"/>
                    <a:pt x="465" y="243"/>
                    <a:pt x="465" y="244"/>
                  </a:cubicBezTo>
                  <a:cubicBezTo>
                    <a:pt x="464" y="244"/>
                    <a:pt x="462" y="245"/>
                    <a:pt x="462" y="246"/>
                  </a:cubicBezTo>
                  <a:cubicBezTo>
                    <a:pt x="461" y="246"/>
                    <a:pt x="459" y="246"/>
                    <a:pt x="457" y="246"/>
                  </a:cubicBezTo>
                  <a:cubicBezTo>
                    <a:pt x="457" y="246"/>
                    <a:pt x="458" y="246"/>
                    <a:pt x="459" y="246"/>
                  </a:cubicBezTo>
                  <a:cubicBezTo>
                    <a:pt x="459" y="247"/>
                    <a:pt x="457" y="247"/>
                    <a:pt x="456" y="247"/>
                  </a:cubicBezTo>
                  <a:cubicBezTo>
                    <a:pt x="455" y="247"/>
                    <a:pt x="454" y="248"/>
                    <a:pt x="454" y="249"/>
                  </a:cubicBezTo>
                  <a:cubicBezTo>
                    <a:pt x="453" y="248"/>
                    <a:pt x="452" y="248"/>
                    <a:pt x="452" y="249"/>
                  </a:cubicBezTo>
                  <a:cubicBezTo>
                    <a:pt x="451" y="249"/>
                    <a:pt x="452" y="249"/>
                    <a:pt x="451" y="248"/>
                  </a:cubicBezTo>
                  <a:cubicBezTo>
                    <a:pt x="450" y="248"/>
                    <a:pt x="449" y="248"/>
                    <a:pt x="448" y="248"/>
                  </a:cubicBezTo>
                  <a:cubicBezTo>
                    <a:pt x="447" y="248"/>
                    <a:pt x="447" y="249"/>
                    <a:pt x="445" y="249"/>
                  </a:cubicBezTo>
                  <a:cubicBezTo>
                    <a:pt x="445" y="250"/>
                    <a:pt x="447" y="250"/>
                    <a:pt x="447" y="251"/>
                  </a:cubicBezTo>
                  <a:cubicBezTo>
                    <a:pt x="448" y="252"/>
                    <a:pt x="444" y="253"/>
                    <a:pt x="446" y="254"/>
                  </a:cubicBezTo>
                  <a:cubicBezTo>
                    <a:pt x="446" y="255"/>
                    <a:pt x="441" y="254"/>
                    <a:pt x="440" y="255"/>
                  </a:cubicBezTo>
                  <a:cubicBezTo>
                    <a:pt x="439" y="255"/>
                    <a:pt x="440" y="256"/>
                    <a:pt x="439" y="256"/>
                  </a:cubicBezTo>
                  <a:cubicBezTo>
                    <a:pt x="438" y="256"/>
                    <a:pt x="435" y="256"/>
                    <a:pt x="435" y="257"/>
                  </a:cubicBezTo>
                  <a:cubicBezTo>
                    <a:pt x="433" y="257"/>
                    <a:pt x="427" y="257"/>
                    <a:pt x="426" y="258"/>
                  </a:cubicBezTo>
                  <a:cubicBezTo>
                    <a:pt x="426" y="258"/>
                    <a:pt x="427" y="258"/>
                    <a:pt x="427" y="258"/>
                  </a:cubicBezTo>
                  <a:cubicBezTo>
                    <a:pt x="429" y="258"/>
                    <a:pt x="426" y="259"/>
                    <a:pt x="425" y="259"/>
                  </a:cubicBezTo>
                  <a:cubicBezTo>
                    <a:pt x="425" y="260"/>
                    <a:pt x="422" y="262"/>
                    <a:pt x="424" y="262"/>
                  </a:cubicBezTo>
                  <a:cubicBezTo>
                    <a:pt x="424" y="262"/>
                    <a:pt x="422" y="262"/>
                    <a:pt x="422" y="262"/>
                  </a:cubicBezTo>
                  <a:cubicBezTo>
                    <a:pt x="421" y="262"/>
                    <a:pt x="420" y="262"/>
                    <a:pt x="421" y="262"/>
                  </a:cubicBezTo>
                  <a:cubicBezTo>
                    <a:pt x="420" y="262"/>
                    <a:pt x="417" y="263"/>
                    <a:pt x="418" y="261"/>
                  </a:cubicBezTo>
                  <a:cubicBezTo>
                    <a:pt x="417" y="262"/>
                    <a:pt x="416" y="263"/>
                    <a:pt x="416" y="262"/>
                  </a:cubicBezTo>
                  <a:cubicBezTo>
                    <a:pt x="414" y="262"/>
                    <a:pt x="416" y="265"/>
                    <a:pt x="417" y="266"/>
                  </a:cubicBezTo>
                  <a:cubicBezTo>
                    <a:pt x="417" y="267"/>
                    <a:pt x="415" y="267"/>
                    <a:pt x="415" y="268"/>
                  </a:cubicBezTo>
                  <a:cubicBezTo>
                    <a:pt x="414" y="268"/>
                    <a:pt x="415" y="269"/>
                    <a:pt x="412" y="269"/>
                  </a:cubicBezTo>
                  <a:cubicBezTo>
                    <a:pt x="411" y="270"/>
                    <a:pt x="414" y="270"/>
                    <a:pt x="414" y="270"/>
                  </a:cubicBezTo>
                  <a:cubicBezTo>
                    <a:pt x="414" y="271"/>
                    <a:pt x="412" y="270"/>
                    <a:pt x="412" y="270"/>
                  </a:cubicBezTo>
                  <a:cubicBezTo>
                    <a:pt x="411" y="270"/>
                    <a:pt x="411" y="272"/>
                    <a:pt x="412" y="272"/>
                  </a:cubicBezTo>
                  <a:cubicBezTo>
                    <a:pt x="411" y="272"/>
                    <a:pt x="411" y="272"/>
                    <a:pt x="410" y="272"/>
                  </a:cubicBezTo>
                  <a:cubicBezTo>
                    <a:pt x="410" y="272"/>
                    <a:pt x="409" y="272"/>
                    <a:pt x="409" y="272"/>
                  </a:cubicBezTo>
                  <a:cubicBezTo>
                    <a:pt x="407" y="271"/>
                    <a:pt x="409" y="272"/>
                    <a:pt x="408" y="273"/>
                  </a:cubicBezTo>
                  <a:cubicBezTo>
                    <a:pt x="406" y="274"/>
                    <a:pt x="406" y="273"/>
                    <a:pt x="404" y="273"/>
                  </a:cubicBezTo>
                  <a:cubicBezTo>
                    <a:pt x="402" y="275"/>
                    <a:pt x="408" y="275"/>
                    <a:pt x="405" y="275"/>
                  </a:cubicBezTo>
                  <a:cubicBezTo>
                    <a:pt x="405" y="276"/>
                    <a:pt x="407" y="276"/>
                    <a:pt x="408" y="276"/>
                  </a:cubicBezTo>
                  <a:cubicBezTo>
                    <a:pt x="407" y="277"/>
                    <a:pt x="408" y="277"/>
                    <a:pt x="410" y="277"/>
                  </a:cubicBezTo>
                  <a:cubicBezTo>
                    <a:pt x="411" y="279"/>
                    <a:pt x="408" y="279"/>
                    <a:pt x="408" y="279"/>
                  </a:cubicBezTo>
                  <a:cubicBezTo>
                    <a:pt x="408" y="280"/>
                    <a:pt x="408" y="280"/>
                    <a:pt x="409" y="2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6" y="280"/>
                    <a:pt x="407" y="281"/>
                    <a:pt x="404" y="281"/>
                  </a:cubicBezTo>
                  <a:cubicBezTo>
                    <a:pt x="405" y="282"/>
                    <a:pt x="405" y="282"/>
                    <a:pt x="402" y="282"/>
                  </a:cubicBezTo>
                  <a:cubicBezTo>
                    <a:pt x="403" y="283"/>
                    <a:pt x="400" y="283"/>
                    <a:pt x="401" y="284"/>
                  </a:cubicBezTo>
                  <a:cubicBezTo>
                    <a:pt x="397" y="284"/>
                    <a:pt x="402" y="286"/>
                    <a:pt x="398" y="285"/>
                  </a:cubicBezTo>
                  <a:cubicBezTo>
                    <a:pt x="398" y="286"/>
                    <a:pt x="397" y="287"/>
                    <a:pt x="398" y="288"/>
                  </a:cubicBezTo>
                  <a:cubicBezTo>
                    <a:pt x="398" y="289"/>
                    <a:pt x="399" y="289"/>
                    <a:pt x="399" y="289"/>
                  </a:cubicBezTo>
                  <a:cubicBezTo>
                    <a:pt x="399" y="290"/>
                    <a:pt x="397" y="290"/>
                    <a:pt x="399" y="291"/>
                  </a:cubicBezTo>
                  <a:cubicBezTo>
                    <a:pt x="400" y="292"/>
                    <a:pt x="399" y="292"/>
                    <a:pt x="400" y="293"/>
                  </a:cubicBezTo>
                  <a:cubicBezTo>
                    <a:pt x="401" y="294"/>
                    <a:pt x="403" y="295"/>
                    <a:pt x="404" y="296"/>
                  </a:cubicBezTo>
                  <a:cubicBezTo>
                    <a:pt x="406" y="297"/>
                    <a:pt x="408" y="295"/>
                    <a:pt x="410" y="296"/>
                  </a:cubicBezTo>
                  <a:cubicBezTo>
                    <a:pt x="411" y="298"/>
                    <a:pt x="407" y="297"/>
                    <a:pt x="405" y="297"/>
                  </a:cubicBezTo>
                  <a:cubicBezTo>
                    <a:pt x="401" y="298"/>
                    <a:pt x="396" y="299"/>
                    <a:pt x="393" y="298"/>
                  </a:cubicBezTo>
                  <a:cubicBezTo>
                    <a:pt x="393" y="298"/>
                    <a:pt x="393" y="297"/>
                    <a:pt x="393" y="297"/>
                  </a:cubicBezTo>
                  <a:cubicBezTo>
                    <a:pt x="388" y="298"/>
                    <a:pt x="387" y="296"/>
                    <a:pt x="384" y="296"/>
                  </a:cubicBezTo>
                  <a:cubicBezTo>
                    <a:pt x="384" y="296"/>
                    <a:pt x="384" y="295"/>
                    <a:pt x="384" y="295"/>
                  </a:cubicBezTo>
                  <a:cubicBezTo>
                    <a:pt x="383" y="294"/>
                    <a:pt x="380" y="295"/>
                    <a:pt x="380" y="293"/>
                  </a:cubicBezTo>
                  <a:cubicBezTo>
                    <a:pt x="380" y="293"/>
                    <a:pt x="379" y="293"/>
                    <a:pt x="379" y="292"/>
                  </a:cubicBezTo>
                  <a:cubicBezTo>
                    <a:pt x="379" y="292"/>
                    <a:pt x="378" y="292"/>
                    <a:pt x="378" y="292"/>
                  </a:cubicBezTo>
                  <a:cubicBezTo>
                    <a:pt x="378" y="292"/>
                    <a:pt x="380" y="290"/>
                    <a:pt x="378" y="290"/>
                  </a:cubicBezTo>
                  <a:cubicBezTo>
                    <a:pt x="377" y="290"/>
                    <a:pt x="378" y="290"/>
                    <a:pt x="378" y="289"/>
                  </a:cubicBezTo>
                  <a:cubicBezTo>
                    <a:pt x="378" y="289"/>
                    <a:pt x="376" y="289"/>
                    <a:pt x="376" y="288"/>
                  </a:cubicBezTo>
                  <a:cubicBezTo>
                    <a:pt x="376" y="288"/>
                    <a:pt x="377" y="288"/>
                    <a:pt x="377" y="288"/>
                  </a:cubicBezTo>
                  <a:cubicBezTo>
                    <a:pt x="377" y="288"/>
                    <a:pt x="376" y="287"/>
                    <a:pt x="376" y="287"/>
                  </a:cubicBezTo>
                  <a:cubicBezTo>
                    <a:pt x="376" y="287"/>
                    <a:pt x="375" y="286"/>
                    <a:pt x="374" y="286"/>
                  </a:cubicBezTo>
                  <a:cubicBezTo>
                    <a:pt x="373" y="285"/>
                    <a:pt x="375" y="285"/>
                    <a:pt x="375" y="284"/>
                  </a:cubicBezTo>
                  <a:cubicBezTo>
                    <a:pt x="375" y="284"/>
                    <a:pt x="373" y="283"/>
                    <a:pt x="373" y="284"/>
                  </a:cubicBezTo>
                  <a:cubicBezTo>
                    <a:pt x="373" y="283"/>
                    <a:pt x="377" y="283"/>
                    <a:pt x="374" y="282"/>
                  </a:cubicBezTo>
                  <a:cubicBezTo>
                    <a:pt x="374" y="282"/>
                    <a:pt x="375" y="282"/>
                    <a:pt x="376" y="282"/>
                  </a:cubicBezTo>
                  <a:cubicBezTo>
                    <a:pt x="376" y="281"/>
                    <a:pt x="376" y="279"/>
                    <a:pt x="376" y="278"/>
                  </a:cubicBezTo>
                  <a:cubicBezTo>
                    <a:pt x="375" y="278"/>
                    <a:pt x="374" y="278"/>
                    <a:pt x="373" y="277"/>
                  </a:cubicBezTo>
                  <a:cubicBezTo>
                    <a:pt x="374" y="276"/>
                    <a:pt x="377" y="275"/>
                    <a:pt x="375" y="273"/>
                  </a:cubicBezTo>
                  <a:cubicBezTo>
                    <a:pt x="378" y="273"/>
                    <a:pt x="378" y="272"/>
                    <a:pt x="380" y="272"/>
                  </a:cubicBezTo>
                  <a:cubicBezTo>
                    <a:pt x="380" y="271"/>
                    <a:pt x="380" y="270"/>
                    <a:pt x="380" y="268"/>
                  </a:cubicBezTo>
                  <a:cubicBezTo>
                    <a:pt x="385" y="268"/>
                    <a:pt x="383" y="265"/>
                    <a:pt x="385" y="264"/>
                  </a:cubicBezTo>
                  <a:cubicBezTo>
                    <a:pt x="384" y="264"/>
                    <a:pt x="383" y="264"/>
                    <a:pt x="383" y="264"/>
                  </a:cubicBezTo>
                  <a:cubicBezTo>
                    <a:pt x="381" y="264"/>
                    <a:pt x="380" y="265"/>
                    <a:pt x="380" y="267"/>
                  </a:cubicBezTo>
                  <a:cubicBezTo>
                    <a:pt x="379" y="266"/>
                    <a:pt x="377" y="266"/>
                    <a:pt x="377" y="265"/>
                  </a:cubicBezTo>
                  <a:cubicBezTo>
                    <a:pt x="375" y="264"/>
                    <a:pt x="380" y="263"/>
                    <a:pt x="379" y="263"/>
                  </a:cubicBezTo>
                  <a:cubicBezTo>
                    <a:pt x="377" y="262"/>
                    <a:pt x="379" y="263"/>
                    <a:pt x="381" y="262"/>
                  </a:cubicBezTo>
                  <a:cubicBezTo>
                    <a:pt x="382" y="260"/>
                    <a:pt x="379" y="257"/>
                    <a:pt x="380" y="255"/>
                  </a:cubicBezTo>
                  <a:cubicBezTo>
                    <a:pt x="380" y="255"/>
                    <a:pt x="382" y="256"/>
                    <a:pt x="382" y="255"/>
                  </a:cubicBezTo>
                  <a:cubicBezTo>
                    <a:pt x="381" y="253"/>
                    <a:pt x="382" y="253"/>
                    <a:pt x="382" y="250"/>
                  </a:cubicBezTo>
                  <a:cubicBezTo>
                    <a:pt x="384" y="249"/>
                    <a:pt x="388" y="247"/>
                    <a:pt x="386" y="245"/>
                  </a:cubicBezTo>
                  <a:cubicBezTo>
                    <a:pt x="390" y="247"/>
                    <a:pt x="386" y="242"/>
                    <a:pt x="390" y="244"/>
                  </a:cubicBezTo>
                  <a:cubicBezTo>
                    <a:pt x="390" y="243"/>
                    <a:pt x="390" y="242"/>
                    <a:pt x="389" y="240"/>
                  </a:cubicBezTo>
                  <a:cubicBezTo>
                    <a:pt x="389" y="240"/>
                    <a:pt x="387" y="239"/>
                    <a:pt x="387" y="238"/>
                  </a:cubicBezTo>
                  <a:cubicBezTo>
                    <a:pt x="387" y="238"/>
                    <a:pt x="388" y="238"/>
                    <a:pt x="388" y="237"/>
                  </a:cubicBezTo>
                  <a:cubicBezTo>
                    <a:pt x="388" y="236"/>
                    <a:pt x="387" y="234"/>
                    <a:pt x="390" y="236"/>
                  </a:cubicBezTo>
                  <a:cubicBezTo>
                    <a:pt x="390" y="234"/>
                    <a:pt x="390" y="233"/>
                    <a:pt x="391" y="232"/>
                  </a:cubicBezTo>
                  <a:cubicBezTo>
                    <a:pt x="392" y="231"/>
                    <a:pt x="391" y="231"/>
                    <a:pt x="391" y="230"/>
                  </a:cubicBezTo>
                  <a:cubicBezTo>
                    <a:pt x="391" y="230"/>
                    <a:pt x="393" y="228"/>
                    <a:pt x="392" y="228"/>
                  </a:cubicBezTo>
                  <a:cubicBezTo>
                    <a:pt x="391" y="227"/>
                    <a:pt x="392" y="227"/>
                    <a:pt x="392" y="226"/>
                  </a:cubicBezTo>
                  <a:cubicBezTo>
                    <a:pt x="392" y="226"/>
                    <a:pt x="392" y="225"/>
                    <a:pt x="392" y="224"/>
                  </a:cubicBezTo>
                  <a:cubicBezTo>
                    <a:pt x="392" y="224"/>
                    <a:pt x="393" y="224"/>
                    <a:pt x="393" y="223"/>
                  </a:cubicBezTo>
                  <a:cubicBezTo>
                    <a:pt x="393" y="221"/>
                    <a:pt x="392" y="219"/>
                    <a:pt x="393" y="218"/>
                  </a:cubicBezTo>
                  <a:cubicBezTo>
                    <a:pt x="393" y="217"/>
                    <a:pt x="394" y="217"/>
                    <a:pt x="394" y="216"/>
                  </a:cubicBezTo>
                  <a:cubicBezTo>
                    <a:pt x="394" y="215"/>
                    <a:pt x="391" y="213"/>
                    <a:pt x="391" y="212"/>
                  </a:cubicBezTo>
                  <a:cubicBezTo>
                    <a:pt x="390" y="211"/>
                    <a:pt x="390" y="212"/>
                    <a:pt x="388" y="212"/>
                  </a:cubicBezTo>
                  <a:cubicBezTo>
                    <a:pt x="387" y="211"/>
                    <a:pt x="384" y="209"/>
                    <a:pt x="381" y="209"/>
                  </a:cubicBezTo>
                  <a:cubicBezTo>
                    <a:pt x="381" y="209"/>
                    <a:pt x="379" y="208"/>
                    <a:pt x="379" y="208"/>
                  </a:cubicBezTo>
                  <a:cubicBezTo>
                    <a:pt x="377" y="209"/>
                    <a:pt x="379" y="208"/>
                    <a:pt x="378" y="208"/>
                  </a:cubicBezTo>
                  <a:cubicBezTo>
                    <a:pt x="377" y="207"/>
                    <a:pt x="374" y="208"/>
                    <a:pt x="376" y="207"/>
                  </a:cubicBezTo>
                  <a:cubicBezTo>
                    <a:pt x="376" y="206"/>
                    <a:pt x="373" y="207"/>
                    <a:pt x="372" y="206"/>
                  </a:cubicBezTo>
                  <a:cubicBezTo>
                    <a:pt x="372" y="206"/>
                    <a:pt x="372" y="206"/>
                    <a:pt x="372" y="205"/>
                  </a:cubicBezTo>
                  <a:cubicBezTo>
                    <a:pt x="372" y="205"/>
                    <a:pt x="371" y="205"/>
                    <a:pt x="370" y="205"/>
                  </a:cubicBezTo>
                  <a:cubicBezTo>
                    <a:pt x="369" y="204"/>
                    <a:pt x="367" y="203"/>
                    <a:pt x="367" y="202"/>
                  </a:cubicBezTo>
                  <a:cubicBezTo>
                    <a:pt x="367" y="201"/>
                    <a:pt x="366" y="201"/>
                    <a:pt x="365" y="201"/>
                  </a:cubicBezTo>
                  <a:cubicBezTo>
                    <a:pt x="364" y="201"/>
                    <a:pt x="365" y="199"/>
                    <a:pt x="363" y="199"/>
                  </a:cubicBezTo>
                  <a:cubicBezTo>
                    <a:pt x="361" y="199"/>
                    <a:pt x="361" y="196"/>
                    <a:pt x="359" y="195"/>
                  </a:cubicBezTo>
                  <a:cubicBezTo>
                    <a:pt x="358" y="194"/>
                    <a:pt x="357" y="193"/>
                    <a:pt x="355" y="192"/>
                  </a:cubicBezTo>
                  <a:cubicBezTo>
                    <a:pt x="355" y="191"/>
                    <a:pt x="354" y="191"/>
                    <a:pt x="353" y="191"/>
                  </a:cubicBezTo>
                  <a:cubicBezTo>
                    <a:pt x="353" y="191"/>
                    <a:pt x="354" y="190"/>
                    <a:pt x="353" y="190"/>
                  </a:cubicBezTo>
                  <a:cubicBezTo>
                    <a:pt x="353" y="189"/>
                    <a:pt x="352" y="190"/>
                    <a:pt x="351" y="189"/>
                  </a:cubicBezTo>
                  <a:cubicBezTo>
                    <a:pt x="351" y="189"/>
                    <a:pt x="350" y="186"/>
                    <a:pt x="349" y="188"/>
                  </a:cubicBezTo>
                  <a:cubicBezTo>
                    <a:pt x="347" y="188"/>
                    <a:pt x="349" y="185"/>
                    <a:pt x="348" y="184"/>
                  </a:cubicBezTo>
                  <a:cubicBezTo>
                    <a:pt x="351" y="184"/>
                    <a:pt x="351" y="183"/>
                    <a:pt x="352" y="182"/>
                  </a:cubicBezTo>
                  <a:cubicBezTo>
                    <a:pt x="353" y="181"/>
                    <a:pt x="350" y="181"/>
                    <a:pt x="349" y="181"/>
                  </a:cubicBezTo>
                  <a:cubicBezTo>
                    <a:pt x="349" y="179"/>
                    <a:pt x="351" y="179"/>
                    <a:pt x="350" y="177"/>
                  </a:cubicBezTo>
                  <a:cubicBezTo>
                    <a:pt x="351" y="177"/>
                    <a:pt x="352" y="176"/>
                    <a:pt x="353" y="176"/>
                  </a:cubicBezTo>
                  <a:cubicBezTo>
                    <a:pt x="354" y="176"/>
                    <a:pt x="353" y="175"/>
                    <a:pt x="353" y="175"/>
                  </a:cubicBezTo>
                  <a:cubicBezTo>
                    <a:pt x="353" y="175"/>
                    <a:pt x="355" y="175"/>
                    <a:pt x="355" y="175"/>
                  </a:cubicBezTo>
                  <a:cubicBezTo>
                    <a:pt x="355" y="175"/>
                    <a:pt x="355" y="174"/>
                    <a:pt x="355" y="174"/>
                  </a:cubicBezTo>
                  <a:cubicBezTo>
                    <a:pt x="355" y="174"/>
                    <a:pt x="358" y="174"/>
                    <a:pt x="357" y="173"/>
                  </a:cubicBezTo>
                  <a:cubicBezTo>
                    <a:pt x="357" y="173"/>
                    <a:pt x="356" y="173"/>
                    <a:pt x="356" y="173"/>
                  </a:cubicBezTo>
                  <a:cubicBezTo>
                    <a:pt x="356" y="173"/>
                    <a:pt x="357" y="173"/>
                    <a:pt x="357" y="173"/>
                  </a:cubicBezTo>
                  <a:cubicBezTo>
                    <a:pt x="359" y="174"/>
                    <a:pt x="358" y="172"/>
                    <a:pt x="360" y="172"/>
                  </a:cubicBezTo>
                  <a:cubicBezTo>
                    <a:pt x="362" y="172"/>
                    <a:pt x="361" y="171"/>
                    <a:pt x="362" y="170"/>
                  </a:cubicBezTo>
                  <a:cubicBezTo>
                    <a:pt x="362" y="170"/>
                    <a:pt x="367" y="168"/>
                    <a:pt x="364" y="167"/>
                  </a:cubicBezTo>
                  <a:cubicBezTo>
                    <a:pt x="363" y="166"/>
                    <a:pt x="364" y="167"/>
                    <a:pt x="364" y="166"/>
                  </a:cubicBezTo>
                  <a:cubicBezTo>
                    <a:pt x="364" y="165"/>
                    <a:pt x="362" y="161"/>
                    <a:pt x="363" y="160"/>
                  </a:cubicBezTo>
                  <a:cubicBezTo>
                    <a:pt x="358" y="161"/>
                    <a:pt x="359" y="159"/>
                    <a:pt x="353" y="159"/>
                  </a:cubicBezTo>
                  <a:cubicBezTo>
                    <a:pt x="352" y="160"/>
                    <a:pt x="354" y="160"/>
                    <a:pt x="352" y="161"/>
                  </a:cubicBezTo>
                  <a:cubicBezTo>
                    <a:pt x="347" y="161"/>
                    <a:pt x="345" y="160"/>
                    <a:pt x="340" y="160"/>
                  </a:cubicBezTo>
                  <a:cubicBezTo>
                    <a:pt x="340" y="159"/>
                    <a:pt x="338" y="159"/>
                    <a:pt x="338" y="158"/>
                  </a:cubicBezTo>
                  <a:cubicBezTo>
                    <a:pt x="337" y="157"/>
                    <a:pt x="336" y="158"/>
                    <a:pt x="334" y="157"/>
                  </a:cubicBezTo>
                  <a:cubicBezTo>
                    <a:pt x="334" y="157"/>
                    <a:pt x="335" y="157"/>
                    <a:pt x="334" y="156"/>
                  </a:cubicBezTo>
                  <a:cubicBezTo>
                    <a:pt x="334" y="156"/>
                    <a:pt x="333" y="157"/>
                    <a:pt x="332" y="156"/>
                  </a:cubicBezTo>
                  <a:cubicBezTo>
                    <a:pt x="332" y="156"/>
                    <a:pt x="332" y="155"/>
                    <a:pt x="331" y="155"/>
                  </a:cubicBezTo>
                  <a:cubicBezTo>
                    <a:pt x="330" y="154"/>
                    <a:pt x="332" y="154"/>
                    <a:pt x="331" y="153"/>
                  </a:cubicBezTo>
                  <a:cubicBezTo>
                    <a:pt x="330" y="152"/>
                    <a:pt x="329" y="153"/>
                    <a:pt x="330" y="153"/>
                  </a:cubicBezTo>
                  <a:cubicBezTo>
                    <a:pt x="328" y="152"/>
                    <a:pt x="327" y="151"/>
                    <a:pt x="325" y="152"/>
                  </a:cubicBezTo>
                  <a:cubicBezTo>
                    <a:pt x="326" y="150"/>
                    <a:pt x="321" y="151"/>
                    <a:pt x="323" y="150"/>
                  </a:cubicBezTo>
                  <a:cubicBezTo>
                    <a:pt x="322" y="150"/>
                    <a:pt x="316" y="149"/>
                    <a:pt x="318" y="150"/>
                  </a:cubicBezTo>
                  <a:cubicBezTo>
                    <a:pt x="316" y="149"/>
                    <a:pt x="317" y="149"/>
                    <a:pt x="317" y="149"/>
                  </a:cubicBezTo>
                  <a:cubicBezTo>
                    <a:pt x="316" y="148"/>
                    <a:pt x="315" y="149"/>
                    <a:pt x="315" y="149"/>
                  </a:cubicBezTo>
                  <a:cubicBezTo>
                    <a:pt x="314" y="149"/>
                    <a:pt x="312" y="148"/>
                    <a:pt x="309" y="148"/>
                  </a:cubicBezTo>
                  <a:cubicBezTo>
                    <a:pt x="310" y="146"/>
                    <a:pt x="306" y="147"/>
                    <a:pt x="305" y="147"/>
                  </a:cubicBezTo>
                  <a:cubicBezTo>
                    <a:pt x="304" y="147"/>
                    <a:pt x="305" y="146"/>
                    <a:pt x="305" y="146"/>
                  </a:cubicBezTo>
                  <a:cubicBezTo>
                    <a:pt x="304" y="146"/>
                    <a:pt x="303" y="146"/>
                    <a:pt x="303" y="146"/>
                  </a:cubicBezTo>
                  <a:cubicBezTo>
                    <a:pt x="302" y="145"/>
                    <a:pt x="303" y="145"/>
                    <a:pt x="303" y="145"/>
                  </a:cubicBezTo>
                  <a:cubicBezTo>
                    <a:pt x="302" y="145"/>
                    <a:pt x="301" y="145"/>
                    <a:pt x="301" y="145"/>
                  </a:cubicBezTo>
                  <a:cubicBezTo>
                    <a:pt x="301" y="145"/>
                    <a:pt x="301" y="144"/>
                    <a:pt x="301" y="144"/>
                  </a:cubicBezTo>
                  <a:cubicBezTo>
                    <a:pt x="300" y="143"/>
                    <a:pt x="300" y="144"/>
                    <a:pt x="300" y="144"/>
                  </a:cubicBezTo>
                  <a:cubicBezTo>
                    <a:pt x="299" y="144"/>
                    <a:pt x="297" y="144"/>
                    <a:pt x="297" y="143"/>
                  </a:cubicBezTo>
                  <a:cubicBezTo>
                    <a:pt x="296" y="144"/>
                    <a:pt x="295" y="143"/>
                    <a:pt x="294" y="143"/>
                  </a:cubicBezTo>
                  <a:cubicBezTo>
                    <a:pt x="292" y="143"/>
                    <a:pt x="291" y="144"/>
                    <a:pt x="289" y="144"/>
                  </a:cubicBezTo>
                  <a:cubicBezTo>
                    <a:pt x="287" y="144"/>
                    <a:pt x="286" y="144"/>
                    <a:pt x="285" y="144"/>
                  </a:cubicBezTo>
                  <a:cubicBezTo>
                    <a:pt x="282" y="144"/>
                    <a:pt x="283" y="144"/>
                    <a:pt x="281" y="144"/>
                  </a:cubicBezTo>
                  <a:cubicBezTo>
                    <a:pt x="280" y="143"/>
                    <a:pt x="279" y="144"/>
                    <a:pt x="276" y="143"/>
                  </a:cubicBezTo>
                  <a:cubicBezTo>
                    <a:pt x="275" y="143"/>
                    <a:pt x="275" y="142"/>
                    <a:pt x="275" y="142"/>
                  </a:cubicBezTo>
                  <a:cubicBezTo>
                    <a:pt x="275" y="142"/>
                    <a:pt x="274" y="142"/>
                    <a:pt x="273" y="142"/>
                  </a:cubicBezTo>
                  <a:cubicBezTo>
                    <a:pt x="272" y="142"/>
                    <a:pt x="267" y="142"/>
                    <a:pt x="270" y="141"/>
                  </a:cubicBezTo>
                  <a:cubicBezTo>
                    <a:pt x="267" y="141"/>
                    <a:pt x="267" y="140"/>
                    <a:pt x="264" y="140"/>
                  </a:cubicBezTo>
                  <a:cubicBezTo>
                    <a:pt x="264" y="139"/>
                    <a:pt x="263" y="139"/>
                    <a:pt x="263" y="138"/>
                  </a:cubicBezTo>
                  <a:cubicBezTo>
                    <a:pt x="259" y="138"/>
                    <a:pt x="258" y="137"/>
                    <a:pt x="253" y="136"/>
                  </a:cubicBezTo>
                  <a:cubicBezTo>
                    <a:pt x="253" y="135"/>
                    <a:pt x="250" y="134"/>
                    <a:pt x="251" y="132"/>
                  </a:cubicBezTo>
                  <a:cubicBezTo>
                    <a:pt x="251" y="130"/>
                    <a:pt x="246" y="131"/>
                    <a:pt x="248" y="129"/>
                  </a:cubicBezTo>
                  <a:cubicBezTo>
                    <a:pt x="247" y="129"/>
                    <a:pt x="247" y="129"/>
                    <a:pt x="246" y="129"/>
                  </a:cubicBezTo>
                  <a:cubicBezTo>
                    <a:pt x="245" y="129"/>
                    <a:pt x="246" y="129"/>
                    <a:pt x="245" y="128"/>
                  </a:cubicBezTo>
                  <a:cubicBezTo>
                    <a:pt x="245" y="128"/>
                    <a:pt x="242" y="128"/>
                    <a:pt x="242" y="127"/>
                  </a:cubicBezTo>
                  <a:cubicBezTo>
                    <a:pt x="242" y="126"/>
                    <a:pt x="240" y="126"/>
                    <a:pt x="239" y="126"/>
                  </a:cubicBezTo>
                  <a:cubicBezTo>
                    <a:pt x="239" y="126"/>
                    <a:pt x="241" y="126"/>
                    <a:pt x="240" y="125"/>
                  </a:cubicBezTo>
                  <a:cubicBezTo>
                    <a:pt x="240" y="125"/>
                    <a:pt x="239" y="124"/>
                    <a:pt x="239" y="124"/>
                  </a:cubicBezTo>
                  <a:cubicBezTo>
                    <a:pt x="239" y="124"/>
                    <a:pt x="238" y="124"/>
                    <a:pt x="237" y="124"/>
                  </a:cubicBezTo>
                  <a:cubicBezTo>
                    <a:pt x="237" y="124"/>
                    <a:pt x="237" y="123"/>
                    <a:pt x="236" y="123"/>
                  </a:cubicBezTo>
                  <a:cubicBezTo>
                    <a:pt x="234" y="122"/>
                    <a:pt x="231" y="121"/>
                    <a:pt x="230" y="119"/>
                  </a:cubicBezTo>
                  <a:cubicBezTo>
                    <a:pt x="228" y="119"/>
                    <a:pt x="229" y="120"/>
                    <a:pt x="227" y="119"/>
                  </a:cubicBezTo>
                  <a:cubicBezTo>
                    <a:pt x="227" y="118"/>
                    <a:pt x="225" y="118"/>
                    <a:pt x="225" y="118"/>
                  </a:cubicBezTo>
                  <a:cubicBezTo>
                    <a:pt x="224" y="117"/>
                    <a:pt x="225" y="115"/>
                    <a:pt x="222" y="115"/>
                  </a:cubicBezTo>
                  <a:cubicBezTo>
                    <a:pt x="222" y="113"/>
                    <a:pt x="220" y="112"/>
                    <a:pt x="217" y="111"/>
                  </a:cubicBezTo>
                  <a:cubicBezTo>
                    <a:pt x="216" y="112"/>
                    <a:pt x="215" y="112"/>
                    <a:pt x="215" y="113"/>
                  </a:cubicBezTo>
                  <a:cubicBezTo>
                    <a:pt x="214" y="114"/>
                    <a:pt x="217" y="114"/>
                    <a:pt x="218" y="115"/>
                  </a:cubicBezTo>
                  <a:cubicBezTo>
                    <a:pt x="218" y="115"/>
                    <a:pt x="217" y="115"/>
                    <a:pt x="218" y="116"/>
                  </a:cubicBezTo>
                  <a:cubicBezTo>
                    <a:pt x="218" y="116"/>
                    <a:pt x="219" y="116"/>
                    <a:pt x="219" y="116"/>
                  </a:cubicBezTo>
                  <a:cubicBezTo>
                    <a:pt x="219" y="116"/>
                    <a:pt x="218" y="117"/>
                    <a:pt x="220" y="118"/>
                  </a:cubicBezTo>
                  <a:cubicBezTo>
                    <a:pt x="221" y="118"/>
                    <a:pt x="220" y="119"/>
                    <a:pt x="222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3" y="121"/>
                    <a:pt x="225" y="121"/>
                    <a:pt x="225" y="123"/>
                  </a:cubicBezTo>
                  <a:cubicBezTo>
                    <a:pt x="225" y="123"/>
                    <a:pt x="226" y="123"/>
                    <a:pt x="228" y="123"/>
                  </a:cubicBezTo>
                  <a:cubicBezTo>
                    <a:pt x="227" y="124"/>
                    <a:pt x="228" y="124"/>
                    <a:pt x="228" y="124"/>
                  </a:cubicBezTo>
                  <a:cubicBezTo>
                    <a:pt x="229" y="125"/>
                    <a:pt x="228" y="125"/>
                    <a:pt x="228" y="125"/>
                  </a:cubicBezTo>
                  <a:cubicBezTo>
                    <a:pt x="228" y="126"/>
                    <a:pt x="231" y="126"/>
                    <a:pt x="229" y="127"/>
                  </a:cubicBezTo>
                  <a:cubicBezTo>
                    <a:pt x="228" y="127"/>
                    <a:pt x="228" y="126"/>
                    <a:pt x="225" y="126"/>
                  </a:cubicBezTo>
                  <a:cubicBezTo>
                    <a:pt x="226" y="124"/>
                    <a:pt x="222" y="125"/>
                    <a:pt x="223" y="123"/>
                  </a:cubicBezTo>
                  <a:cubicBezTo>
                    <a:pt x="222" y="123"/>
                    <a:pt x="221" y="122"/>
                    <a:pt x="220" y="122"/>
                  </a:cubicBezTo>
                  <a:cubicBezTo>
                    <a:pt x="219" y="121"/>
                    <a:pt x="218" y="121"/>
                    <a:pt x="218" y="120"/>
                  </a:cubicBezTo>
                  <a:cubicBezTo>
                    <a:pt x="216" y="120"/>
                    <a:pt x="214" y="120"/>
                    <a:pt x="214" y="119"/>
                  </a:cubicBezTo>
                  <a:cubicBezTo>
                    <a:pt x="214" y="118"/>
                    <a:pt x="214" y="119"/>
                    <a:pt x="216" y="119"/>
                  </a:cubicBezTo>
                  <a:cubicBezTo>
                    <a:pt x="217" y="117"/>
                    <a:pt x="212" y="117"/>
                    <a:pt x="213" y="116"/>
                  </a:cubicBezTo>
                  <a:cubicBezTo>
                    <a:pt x="211" y="115"/>
                    <a:pt x="210" y="115"/>
                    <a:pt x="208" y="115"/>
                  </a:cubicBezTo>
                  <a:cubicBezTo>
                    <a:pt x="208" y="113"/>
                    <a:pt x="209" y="113"/>
                    <a:pt x="208" y="112"/>
                  </a:cubicBezTo>
                  <a:cubicBezTo>
                    <a:pt x="207" y="112"/>
                    <a:pt x="207" y="112"/>
                    <a:pt x="207" y="112"/>
                  </a:cubicBezTo>
                  <a:cubicBezTo>
                    <a:pt x="206" y="111"/>
                    <a:pt x="206" y="109"/>
                    <a:pt x="202" y="109"/>
                  </a:cubicBezTo>
                  <a:cubicBezTo>
                    <a:pt x="203" y="109"/>
                    <a:pt x="202" y="108"/>
                    <a:pt x="202" y="108"/>
                  </a:cubicBezTo>
                  <a:cubicBezTo>
                    <a:pt x="202" y="108"/>
                    <a:pt x="201" y="107"/>
                    <a:pt x="201" y="107"/>
                  </a:cubicBezTo>
                  <a:cubicBezTo>
                    <a:pt x="200" y="107"/>
                    <a:pt x="198" y="107"/>
                    <a:pt x="198" y="107"/>
                  </a:cubicBezTo>
                  <a:cubicBezTo>
                    <a:pt x="197" y="106"/>
                    <a:pt x="200" y="106"/>
                    <a:pt x="200" y="106"/>
                  </a:cubicBezTo>
                  <a:cubicBezTo>
                    <a:pt x="199" y="105"/>
                    <a:pt x="194" y="105"/>
                    <a:pt x="191" y="104"/>
                  </a:cubicBezTo>
                  <a:cubicBezTo>
                    <a:pt x="190" y="104"/>
                    <a:pt x="190" y="104"/>
                    <a:pt x="190" y="103"/>
                  </a:cubicBezTo>
                  <a:cubicBezTo>
                    <a:pt x="189" y="103"/>
                    <a:pt x="189" y="102"/>
                    <a:pt x="188" y="102"/>
                  </a:cubicBezTo>
                  <a:cubicBezTo>
                    <a:pt x="187" y="102"/>
                    <a:pt x="187" y="100"/>
                    <a:pt x="186" y="99"/>
                  </a:cubicBezTo>
                  <a:cubicBezTo>
                    <a:pt x="186" y="99"/>
                    <a:pt x="184" y="99"/>
                    <a:pt x="184" y="99"/>
                  </a:cubicBezTo>
                  <a:cubicBezTo>
                    <a:pt x="183" y="98"/>
                    <a:pt x="185" y="97"/>
                    <a:pt x="182" y="97"/>
                  </a:cubicBezTo>
                  <a:cubicBezTo>
                    <a:pt x="182" y="95"/>
                    <a:pt x="180" y="94"/>
                    <a:pt x="178" y="93"/>
                  </a:cubicBezTo>
                  <a:cubicBezTo>
                    <a:pt x="177" y="92"/>
                    <a:pt x="177" y="91"/>
                    <a:pt x="175" y="91"/>
                  </a:cubicBezTo>
                  <a:cubicBezTo>
                    <a:pt x="176" y="86"/>
                    <a:pt x="175" y="82"/>
                    <a:pt x="175" y="75"/>
                  </a:cubicBezTo>
                  <a:cubicBezTo>
                    <a:pt x="175" y="75"/>
                    <a:pt x="174" y="75"/>
                    <a:pt x="174" y="74"/>
                  </a:cubicBezTo>
                  <a:cubicBezTo>
                    <a:pt x="173" y="74"/>
                    <a:pt x="173" y="74"/>
                    <a:pt x="172" y="73"/>
                  </a:cubicBezTo>
                  <a:cubicBezTo>
                    <a:pt x="172" y="73"/>
                    <a:pt x="171" y="73"/>
                    <a:pt x="170" y="73"/>
                  </a:cubicBezTo>
                  <a:cubicBezTo>
                    <a:pt x="169" y="70"/>
                    <a:pt x="165" y="69"/>
                    <a:pt x="162" y="67"/>
                  </a:cubicBezTo>
                  <a:cubicBezTo>
                    <a:pt x="162" y="67"/>
                    <a:pt x="161" y="67"/>
                    <a:pt x="161" y="66"/>
                  </a:cubicBezTo>
                  <a:cubicBezTo>
                    <a:pt x="162" y="67"/>
                    <a:pt x="164" y="67"/>
                    <a:pt x="164" y="66"/>
                  </a:cubicBezTo>
                  <a:cubicBezTo>
                    <a:pt x="166" y="66"/>
                    <a:pt x="165" y="68"/>
                    <a:pt x="168" y="67"/>
                  </a:cubicBezTo>
                  <a:cubicBezTo>
                    <a:pt x="169" y="68"/>
                    <a:pt x="169" y="69"/>
                    <a:pt x="169" y="69"/>
                  </a:cubicBezTo>
                  <a:cubicBezTo>
                    <a:pt x="174" y="69"/>
                    <a:pt x="175" y="71"/>
                    <a:pt x="178" y="71"/>
                  </a:cubicBezTo>
                  <a:cubicBezTo>
                    <a:pt x="177" y="73"/>
                    <a:pt x="180" y="73"/>
                    <a:pt x="181" y="74"/>
                  </a:cubicBezTo>
                  <a:cubicBezTo>
                    <a:pt x="182" y="74"/>
                    <a:pt x="182" y="73"/>
                    <a:pt x="182" y="73"/>
                  </a:cubicBezTo>
                  <a:cubicBezTo>
                    <a:pt x="182" y="72"/>
                    <a:pt x="180" y="72"/>
                    <a:pt x="180" y="72"/>
                  </a:cubicBezTo>
                  <a:cubicBezTo>
                    <a:pt x="179" y="71"/>
                    <a:pt x="179" y="71"/>
                    <a:pt x="179" y="70"/>
                  </a:cubicBezTo>
                  <a:cubicBezTo>
                    <a:pt x="179" y="70"/>
                    <a:pt x="178" y="69"/>
                    <a:pt x="178" y="69"/>
                  </a:cubicBezTo>
                  <a:cubicBezTo>
                    <a:pt x="178" y="69"/>
                    <a:pt x="179" y="69"/>
                    <a:pt x="179" y="69"/>
                  </a:cubicBezTo>
                  <a:cubicBezTo>
                    <a:pt x="178" y="68"/>
                    <a:pt x="175" y="68"/>
                    <a:pt x="176" y="67"/>
                  </a:cubicBezTo>
                  <a:cubicBezTo>
                    <a:pt x="171" y="67"/>
                    <a:pt x="171" y="65"/>
                    <a:pt x="166" y="66"/>
                  </a:cubicBezTo>
                  <a:cubicBezTo>
                    <a:pt x="167" y="64"/>
                    <a:pt x="163" y="65"/>
                    <a:pt x="164" y="64"/>
                  </a:cubicBezTo>
                  <a:cubicBezTo>
                    <a:pt x="163" y="63"/>
                    <a:pt x="162" y="64"/>
                    <a:pt x="160" y="63"/>
                  </a:cubicBezTo>
                  <a:cubicBezTo>
                    <a:pt x="160" y="62"/>
                    <a:pt x="161" y="62"/>
                    <a:pt x="162" y="62"/>
                  </a:cubicBezTo>
                  <a:cubicBezTo>
                    <a:pt x="163" y="61"/>
                    <a:pt x="159" y="62"/>
                    <a:pt x="159" y="62"/>
                  </a:cubicBezTo>
                  <a:cubicBezTo>
                    <a:pt x="158" y="61"/>
                    <a:pt x="159" y="61"/>
                    <a:pt x="158" y="61"/>
                  </a:cubicBezTo>
                  <a:cubicBezTo>
                    <a:pt x="158" y="61"/>
                    <a:pt x="156" y="61"/>
                    <a:pt x="156" y="61"/>
                  </a:cubicBezTo>
                  <a:cubicBezTo>
                    <a:pt x="156" y="60"/>
                    <a:pt x="158" y="60"/>
                    <a:pt x="157" y="60"/>
                  </a:cubicBezTo>
                  <a:cubicBezTo>
                    <a:pt x="157" y="59"/>
                    <a:pt x="156" y="60"/>
                    <a:pt x="154" y="60"/>
                  </a:cubicBezTo>
                  <a:cubicBezTo>
                    <a:pt x="152" y="59"/>
                    <a:pt x="153" y="58"/>
                    <a:pt x="152" y="57"/>
                  </a:cubicBezTo>
                  <a:cubicBezTo>
                    <a:pt x="152" y="57"/>
                    <a:pt x="151" y="57"/>
                    <a:pt x="149" y="57"/>
                  </a:cubicBezTo>
                  <a:cubicBezTo>
                    <a:pt x="153" y="54"/>
                    <a:pt x="141" y="56"/>
                    <a:pt x="142" y="53"/>
                  </a:cubicBezTo>
                  <a:cubicBezTo>
                    <a:pt x="143" y="53"/>
                    <a:pt x="144" y="53"/>
                    <a:pt x="145" y="53"/>
                  </a:cubicBezTo>
                  <a:cubicBezTo>
                    <a:pt x="146" y="52"/>
                    <a:pt x="141" y="53"/>
                    <a:pt x="142" y="51"/>
                  </a:cubicBezTo>
                  <a:cubicBezTo>
                    <a:pt x="140" y="51"/>
                    <a:pt x="138" y="51"/>
                    <a:pt x="136" y="51"/>
                  </a:cubicBezTo>
                  <a:cubicBezTo>
                    <a:pt x="139" y="51"/>
                    <a:pt x="135" y="50"/>
                    <a:pt x="137" y="50"/>
                  </a:cubicBezTo>
                  <a:cubicBezTo>
                    <a:pt x="138" y="49"/>
                    <a:pt x="135" y="49"/>
                    <a:pt x="135" y="49"/>
                  </a:cubicBezTo>
                  <a:cubicBezTo>
                    <a:pt x="133" y="49"/>
                    <a:pt x="135" y="48"/>
                    <a:pt x="133" y="47"/>
                  </a:cubicBezTo>
                  <a:cubicBezTo>
                    <a:pt x="131" y="47"/>
                    <a:pt x="129" y="47"/>
                    <a:pt x="127" y="47"/>
                  </a:cubicBezTo>
                  <a:cubicBezTo>
                    <a:pt x="128" y="46"/>
                    <a:pt x="129" y="46"/>
                    <a:pt x="129" y="45"/>
                  </a:cubicBezTo>
                  <a:cubicBezTo>
                    <a:pt x="129" y="44"/>
                    <a:pt x="126" y="45"/>
                    <a:pt x="128" y="44"/>
                  </a:cubicBezTo>
                  <a:cubicBezTo>
                    <a:pt x="125" y="44"/>
                    <a:pt x="123" y="44"/>
                    <a:pt x="119" y="44"/>
                  </a:cubicBezTo>
                  <a:cubicBezTo>
                    <a:pt x="119" y="43"/>
                    <a:pt x="116" y="42"/>
                    <a:pt x="114" y="42"/>
                  </a:cubicBezTo>
                  <a:cubicBezTo>
                    <a:pt x="113" y="42"/>
                    <a:pt x="111" y="41"/>
                    <a:pt x="111" y="41"/>
                  </a:cubicBezTo>
                  <a:cubicBezTo>
                    <a:pt x="110" y="41"/>
                    <a:pt x="111" y="40"/>
                    <a:pt x="111" y="40"/>
                  </a:cubicBezTo>
                  <a:cubicBezTo>
                    <a:pt x="110" y="40"/>
                    <a:pt x="108" y="40"/>
                    <a:pt x="109" y="40"/>
                  </a:cubicBezTo>
                  <a:cubicBezTo>
                    <a:pt x="105" y="39"/>
                    <a:pt x="98" y="41"/>
                    <a:pt x="97" y="40"/>
                  </a:cubicBezTo>
                  <a:cubicBezTo>
                    <a:pt x="97" y="40"/>
                    <a:pt x="97" y="39"/>
                    <a:pt x="97" y="39"/>
                  </a:cubicBezTo>
                  <a:cubicBezTo>
                    <a:pt x="96" y="39"/>
                    <a:pt x="95" y="40"/>
                    <a:pt x="95" y="40"/>
                  </a:cubicBezTo>
                  <a:cubicBezTo>
                    <a:pt x="93" y="40"/>
                    <a:pt x="94" y="38"/>
                    <a:pt x="90" y="39"/>
                  </a:cubicBezTo>
                  <a:cubicBezTo>
                    <a:pt x="90" y="38"/>
                    <a:pt x="85" y="38"/>
                    <a:pt x="88" y="37"/>
                  </a:cubicBezTo>
                  <a:cubicBezTo>
                    <a:pt x="87" y="37"/>
                    <a:pt x="87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3" y="37"/>
                    <a:pt x="82" y="38"/>
                    <a:pt x="80" y="37"/>
                  </a:cubicBezTo>
                  <a:cubicBezTo>
                    <a:pt x="78" y="37"/>
                    <a:pt x="79" y="39"/>
                    <a:pt x="79" y="40"/>
                  </a:cubicBezTo>
                  <a:cubicBezTo>
                    <a:pt x="78" y="40"/>
                    <a:pt x="77" y="39"/>
                    <a:pt x="76" y="39"/>
                  </a:cubicBezTo>
                  <a:cubicBezTo>
                    <a:pt x="75" y="39"/>
                    <a:pt x="76" y="40"/>
                    <a:pt x="75" y="40"/>
                  </a:cubicBezTo>
                  <a:cubicBezTo>
                    <a:pt x="74" y="41"/>
                    <a:pt x="70" y="40"/>
                    <a:pt x="69" y="41"/>
                  </a:cubicBezTo>
                  <a:cubicBezTo>
                    <a:pt x="68" y="41"/>
                    <a:pt x="68" y="42"/>
                    <a:pt x="67" y="42"/>
                  </a:cubicBezTo>
                  <a:cubicBezTo>
                    <a:pt x="65" y="42"/>
                    <a:pt x="65" y="41"/>
                    <a:pt x="63" y="41"/>
                  </a:cubicBezTo>
                  <a:cubicBezTo>
                    <a:pt x="65" y="40"/>
                    <a:pt x="67" y="40"/>
                    <a:pt x="66" y="38"/>
                  </a:cubicBezTo>
                  <a:cubicBezTo>
                    <a:pt x="68" y="39"/>
                    <a:pt x="68" y="38"/>
                    <a:pt x="68" y="37"/>
                  </a:cubicBezTo>
                  <a:cubicBezTo>
                    <a:pt x="68" y="37"/>
                    <a:pt x="66" y="37"/>
                    <a:pt x="65" y="37"/>
                  </a:cubicBezTo>
                  <a:cubicBezTo>
                    <a:pt x="64" y="37"/>
                    <a:pt x="64" y="38"/>
                    <a:pt x="62" y="39"/>
                  </a:cubicBezTo>
                  <a:cubicBezTo>
                    <a:pt x="61" y="39"/>
                    <a:pt x="61" y="40"/>
                    <a:pt x="60" y="40"/>
                  </a:cubicBezTo>
                  <a:cubicBezTo>
                    <a:pt x="59" y="40"/>
                    <a:pt x="59" y="41"/>
                    <a:pt x="57" y="41"/>
                  </a:cubicBezTo>
                  <a:cubicBezTo>
                    <a:pt x="58" y="42"/>
                    <a:pt x="56" y="42"/>
                    <a:pt x="55" y="42"/>
                  </a:cubicBezTo>
                  <a:cubicBezTo>
                    <a:pt x="55" y="42"/>
                    <a:pt x="55" y="43"/>
                    <a:pt x="55" y="44"/>
                  </a:cubicBezTo>
                  <a:cubicBezTo>
                    <a:pt x="52" y="44"/>
                    <a:pt x="51" y="46"/>
                    <a:pt x="49" y="47"/>
                  </a:cubicBezTo>
                  <a:cubicBezTo>
                    <a:pt x="49" y="47"/>
                    <a:pt x="48" y="46"/>
                    <a:pt x="47" y="47"/>
                  </a:cubicBezTo>
                  <a:cubicBezTo>
                    <a:pt x="47" y="47"/>
                    <a:pt x="48" y="47"/>
                    <a:pt x="47" y="48"/>
                  </a:cubicBezTo>
                  <a:cubicBezTo>
                    <a:pt x="47" y="48"/>
                    <a:pt x="43" y="48"/>
                    <a:pt x="44" y="48"/>
                  </a:cubicBezTo>
                  <a:cubicBezTo>
                    <a:pt x="46" y="49"/>
                    <a:pt x="42" y="49"/>
                    <a:pt x="40" y="49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7" y="50"/>
                    <a:pt x="38" y="51"/>
                    <a:pt x="37" y="51"/>
                  </a:cubicBezTo>
                  <a:cubicBezTo>
                    <a:pt x="36" y="51"/>
                    <a:pt x="35" y="51"/>
                    <a:pt x="33" y="51"/>
                  </a:cubicBezTo>
                  <a:cubicBezTo>
                    <a:pt x="31" y="52"/>
                    <a:pt x="35" y="52"/>
                    <a:pt x="30" y="52"/>
                  </a:cubicBezTo>
                  <a:cubicBezTo>
                    <a:pt x="28" y="52"/>
                    <a:pt x="27" y="52"/>
                    <a:pt x="24" y="53"/>
                  </a:cubicBezTo>
                  <a:cubicBezTo>
                    <a:pt x="23" y="53"/>
                    <a:pt x="23" y="54"/>
                    <a:pt x="21" y="54"/>
                  </a:cubicBezTo>
                  <a:cubicBezTo>
                    <a:pt x="21" y="53"/>
                    <a:pt x="23" y="53"/>
                    <a:pt x="25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51"/>
                    <a:pt x="29" y="52"/>
                    <a:pt x="30" y="51"/>
                  </a:cubicBezTo>
                  <a:cubicBezTo>
                    <a:pt x="32" y="52"/>
                    <a:pt x="31" y="50"/>
                    <a:pt x="31" y="50"/>
                  </a:cubicBezTo>
                  <a:cubicBezTo>
                    <a:pt x="32" y="50"/>
                    <a:pt x="33" y="51"/>
                    <a:pt x="34" y="49"/>
                  </a:cubicBezTo>
                  <a:cubicBezTo>
                    <a:pt x="35" y="49"/>
                    <a:pt x="35" y="50"/>
                    <a:pt x="35" y="49"/>
                  </a:cubicBezTo>
                  <a:cubicBezTo>
                    <a:pt x="35" y="48"/>
                    <a:pt x="38" y="49"/>
                    <a:pt x="39" y="48"/>
                  </a:cubicBezTo>
                  <a:cubicBezTo>
                    <a:pt x="39" y="47"/>
                    <a:pt x="39" y="46"/>
                    <a:pt x="39" y="46"/>
                  </a:cubicBezTo>
                  <a:cubicBezTo>
                    <a:pt x="42" y="47"/>
                    <a:pt x="40" y="44"/>
                    <a:pt x="43" y="45"/>
                  </a:cubicBezTo>
                  <a:cubicBezTo>
                    <a:pt x="44" y="43"/>
                    <a:pt x="39" y="45"/>
                    <a:pt x="40" y="43"/>
                  </a:cubicBezTo>
                  <a:cubicBezTo>
                    <a:pt x="39" y="44"/>
                    <a:pt x="33" y="43"/>
                    <a:pt x="32" y="44"/>
                  </a:cubicBezTo>
                  <a:cubicBezTo>
                    <a:pt x="31" y="44"/>
                    <a:pt x="32" y="43"/>
                    <a:pt x="31" y="43"/>
                  </a:cubicBezTo>
                  <a:cubicBezTo>
                    <a:pt x="30" y="43"/>
                    <a:pt x="27" y="43"/>
                    <a:pt x="25" y="43"/>
                  </a:cubicBezTo>
                  <a:cubicBezTo>
                    <a:pt x="26" y="42"/>
                    <a:pt x="24" y="43"/>
                    <a:pt x="23" y="42"/>
                  </a:cubicBezTo>
                  <a:cubicBezTo>
                    <a:pt x="23" y="42"/>
                    <a:pt x="24" y="42"/>
                    <a:pt x="24" y="42"/>
                  </a:cubicBezTo>
                  <a:cubicBezTo>
                    <a:pt x="23" y="40"/>
                    <a:pt x="21" y="41"/>
                    <a:pt x="20" y="39"/>
                  </a:cubicBezTo>
                  <a:cubicBezTo>
                    <a:pt x="18" y="40"/>
                    <a:pt x="15" y="40"/>
                    <a:pt x="13" y="40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3" y="38"/>
                    <a:pt x="10" y="38"/>
                    <a:pt x="11" y="36"/>
                  </a:cubicBezTo>
                  <a:cubicBezTo>
                    <a:pt x="10" y="36"/>
                    <a:pt x="9" y="35"/>
                    <a:pt x="9" y="36"/>
                  </a:cubicBezTo>
                  <a:cubicBezTo>
                    <a:pt x="6" y="36"/>
                    <a:pt x="8" y="34"/>
                    <a:pt x="9" y="34"/>
                  </a:cubicBezTo>
                  <a:cubicBezTo>
                    <a:pt x="9" y="34"/>
                    <a:pt x="8" y="33"/>
                    <a:pt x="9" y="33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4" y="31"/>
                    <a:pt x="17" y="31"/>
                    <a:pt x="20" y="31"/>
                  </a:cubicBezTo>
                  <a:cubicBezTo>
                    <a:pt x="21" y="30"/>
                    <a:pt x="22" y="30"/>
                    <a:pt x="23" y="30"/>
                  </a:cubicBezTo>
                  <a:cubicBezTo>
                    <a:pt x="25" y="30"/>
                    <a:pt x="22" y="29"/>
                    <a:pt x="27" y="29"/>
                  </a:cubicBezTo>
                  <a:cubicBezTo>
                    <a:pt x="27" y="28"/>
                    <a:pt x="27" y="27"/>
                    <a:pt x="25" y="25"/>
                  </a:cubicBezTo>
                  <a:cubicBezTo>
                    <a:pt x="23" y="24"/>
                    <a:pt x="18" y="27"/>
                    <a:pt x="16" y="26"/>
                  </a:cubicBezTo>
                  <a:cubicBezTo>
                    <a:pt x="14" y="25"/>
                    <a:pt x="15" y="26"/>
                    <a:pt x="12" y="26"/>
                  </a:cubicBezTo>
                  <a:cubicBezTo>
                    <a:pt x="11" y="25"/>
                    <a:pt x="7" y="26"/>
                    <a:pt x="5" y="25"/>
                  </a:cubicBezTo>
                  <a:cubicBezTo>
                    <a:pt x="4" y="25"/>
                    <a:pt x="6" y="24"/>
                    <a:pt x="5" y="24"/>
                  </a:cubicBezTo>
                  <a:cubicBezTo>
                    <a:pt x="3" y="24"/>
                    <a:pt x="1" y="24"/>
                    <a:pt x="1" y="22"/>
                  </a:cubicBezTo>
                  <a:cubicBezTo>
                    <a:pt x="7" y="23"/>
                    <a:pt x="0" y="21"/>
                    <a:pt x="7" y="21"/>
                  </a:cubicBezTo>
                  <a:cubicBezTo>
                    <a:pt x="8" y="21"/>
                    <a:pt x="7" y="21"/>
                    <a:pt x="7" y="21"/>
                  </a:cubicBezTo>
                  <a:cubicBezTo>
                    <a:pt x="7" y="20"/>
                    <a:pt x="9" y="21"/>
                    <a:pt x="9" y="21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13" y="20"/>
                    <a:pt x="14" y="21"/>
                    <a:pt x="15" y="21"/>
                  </a:cubicBezTo>
                  <a:cubicBezTo>
                    <a:pt x="17" y="22"/>
                    <a:pt x="19" y="21"/>
                    <a:pt x="22" y="21"/>
                  </a:cubicBezTo>
                  <a:cubicBezTo>
                    <a:pt x="23" y="21"/>
                    <a:pt x="23" y="22"/>
                    <a:pt x="24" y="21"/>
                  </a:cubicBezTo>
                  <a:cubicBezTo>
                    <a:pt x="26" y="21"/>
                    <a:pt x="24" y="21"/>
                    <a:pt x="24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19"/>
                    <a:pt x="22" y="20"/>
                    <a:pt x="23" y="18"/>
                  </a:cubicBezTo>
                  <a:cubicBezTo>
                    <a:pt x="21" y="18"/>
                    <a:pt x="18" y="18"/>
                    <a:pt x="16" y="17"/>
                  </a:cubicBezTo>
                  <a:cubicBezTo>
                    <a:pt x="17" y="17"/>
                    <a:pt x="17" y="17"/>
                    <a:pt x="15" y="16"/>
                  </a:cubicBezTo>
                  <a:cubicBezTo>
                    <a:pt x="14" y="16"/>
                    <a:pt x="14" y="16"/>
                    <a:pt x="14" y="15"/>
                  </a:cubicBezTo>
                  <a:cubicBezTo>
                    <a:pt x="13" y="15"/>
                    <a:pt x="11" y="15"/>
                    <a:pt x="10" y="15"/>
                  </a:cubicBezTo>
                  <a:cubicBezTo>
                    <a:pt x="10" y="15"/>
                    <a:pt x="12" y="13"/>
                    <a:pt x="10" y="14"/>
                  </a:cubicBezTo>
                  <a:cubicBezTo>
                    <a:pt x="9" y="14"/>
                    <a:pt x="10" y="14"/>
                    <a:pt x="9" y="14"/>
                  </a:cubicBezTo>
                  <a:cubicBezTo>
                    <a:pt x="8" y="14"/>
                    <a:pt x="7" y="13"/>
                    <a:pt x="6" y="14"/>
                  </a:cubicBezTo>
                  <a:cubicBezTo>
                    <a:pt x="8" y="12"/>
                    <a:pt x="12" y="12"/>
                    <a:pt x="16" y="11"/>
                  </a:cubicBezTo>
                  <a:cubicBezTo>
                    <a:pt x="14" y="9"/>
                    <a:pt x="19" y="9"/>
                    <a:pt x="20" y="9"/>
                  </a:cubicBezTo>
                  <a:cubicBezTo>
                    <a:pt x="20" y="8"/>
                    <a:pt x="19" y="7"/>
                    <a:pt x="21" y="7"/>
                  </a:cubicBezTo>
                  <a:cubicBezTo>
                    <a:pt x="23" y="8"/>
                    <a:pt x="23" y="7"/>
                    <a:pt x="27" y="7"/>
                  </a:cubicBezTo>
                  <a:cubicBezTo>
                    <a:pt x="30" y="6"/>
                    <a:pt x="33" y="5"/>
                    <a:pt x="38" y="5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41" y="4"/>
                    <a:pt x="45" y="5"/>
                    <a:pt x="45" y="3"/>
                  </a:cubicBezTo>
                  <a:cubicBezTo>
                    <a:pt x="46" y="3"/>
                    <a:pt x="47" y="4"/>
                    <a:pt x="47" y="4"/>
                  </a:cubicBezTo>
                  <a:cubicBezTo>
                    <a:pt x="49" y="5"/>
                    <a:pt x="51" y="4"/>
                    <a:pt x="50" y="5"/>
                  </a:cubicBezTo>
                  <a:cubicBezTo>
                    <a:pt x="55" y="5"/>
                    <a:pt x="59" y="5"/>
                    <a:pt x="63" y="5"/>
                  </a:cubicBezTo>
                  <a:cubicBezTo>
                    <a:pt x="59" y="7"/>
                    <a:pt x="70" y="4"/>
                    <a:pt x="66" y="7"/>
                  </a:cubicBezTo>
                  <a:cubicBezTo>
                    <a:pt x="68" y="7"/>
                    <a:pt x="70" y="7"/>
                    <a:pt x="70" y="6"/>
                  </a:cubicBezTo>
                  <a:cubicBezTo>
                    <a:pt x="72" y="7"/>
                    <a:pt x="76" y="6"/>
                    <a:pt x="79" y="7"/>
                  </a:cubicBezTo>
                  <a:cubicBezTo>
                    <a:pt x="79" y="7"/>
                    <a:pt x="79" y="7"/>
                    <a:pt x="80" y="7"/>
                  </a:cubicBezTo>
                  <a:cubicBezTo>
                    <a:pt x="81" y="7"/>
                    <a:pt x="81" y="8"/>
                    <a:pt x="82" y="8"/>
                  </a:cubicBezTo>
                  <a:cubicBezTo>
                    <a:pt x="84" y="8"/>
                    <a:pt x="85" y="7"/>
                    <a:pt x="87" y="8"/>
                  </a:cubicBezTo>
                  <a:cubicBezTo>
                    <a:pt x="87" y="8"/>
                    <a:pt x="98" y="8"/>
                    <a:pt x="100" y="8"/>
                  </a:cubicBezTo>
                  <a:cubicBezTo>
                    <a:pt x="101" y="9"/>
                    <a:pt x="107" y="9"/>
                    <a:pt x="111" y="9"/>
                  </a:cubicBezTo>
                  <a:cubicBezTo>
                    <a:pt x="112" y="10"/>
                    <a:pt x="113" y="10"/>
                    <a:pt x="114" y="11"/>
                  </a:cubicBezTo>
                  <a:cubicBezTo>
                    <a:pt x="117" y="11"/>
                    <a:pt x="118" y="12"/>
                    <a:pt x="122" y="12"/>
                  </a:cubicBezTo>
                  <a:cubicBezTo>
                    <a:pt x="122" y="13"/>
                    <a:pt x="126" y="12"/>
                    <a:pt x="129" y="13"/>
                  </a:cubicBezTo>
                  <a:cubicBezTo>
                    <a:pt x="129" y="12"/>
                    <a:pt x="128" y="12"/>
                    <a:pt x="127" y="12"/>
                  </a:cubicBezTo>
                  <a:cubicBezTo>
                    <a:pt x="129" y="11"/>
                    <a:pt x="132" y="10"/>
                    <a:pt x="135" y="10"/>
                  </a:cubicBezTo>
                  <a:cubicBezTo>
                    <a:pt x="135" y="11"/>
                    <a:pt x="136" y="11"/>
                    <a:pt x="136" y="10"/>
                  </a:cubicBezTo>
                  <a:cubicBezTo>
                    <a:pt x="137" y="10"/>
                    <a:pt x="137" y="11"/>
                    <a:pt x="138" y="11"/>
                  </a:cubicBezTo>
                  <a:cubicBezTo>
                    <a:pt x="140" y="11"/>
                    <a:pt x="140" y="10"/>
                    <a:pt x="140" y="10"/>
                  </a:cubicBezTo>
                  <a:cubicBezTo>
                    <a:pt x="142" y="9"/>
                    <a:pt x="143" y="10"/>
                    <a:pt x="144" y="10"/>
                  </a:cubicBezTo>
                  <a:cubicBezTo>
                    <a:pt x="145" y="10"/>
                    <a:pt x="144" y="9"/>
                    <a:pt x="146" y="8"/>
                  </a:cubicBezTo>
                  <a:cubicBezTo>
                    <a:pt x="148" y="8"/>
                    <a:pt x="149" y="9"/>
                    <a:pt x="149" y="8"/>
                  </a:cubicBezTo>
                  <a:cubicBezTo>
                    <a:pt x="151" y="9"/>
                    <a:pt x="150" y="9"/>
                    <a:pt x="148" y="9"/>
                  </a:cubicBezTo>
                  <a:cubicBezTo>
                    <a:pt x="150" y="11"/>
                    <a:pt x="156" y="8"/>
                    <a:pt x="158" y="10"/>
                  </a:cubicBezTo>
                  <a:cubicBezTo>
                    <a:pt x="161" y="10"/>
                    <a:pt x="156" y="8"/>
                    <a:pt x="159" y="8"/>
                  </a:cubicBezTo>
                  <a:cubicBezTo>
                    <a:pt x="160" y="8"/>
                    <a:pt x="160" y="7"/>
                    <a:pt x="162" y="7"/>
                  </a:cubicBezTo>
                  <a:cubicBezTo>
                    <a:pt x="162" y="8"/>
                    <a:pt x="162" y="8"/>
                    <a:pt x="162" y="9"/>
                  </a:cubicBezTo>
                  <a:cubicBezTo>
                    <a:pt x="164" y="8"/>
                    <a:pt x="165" y="9"/>
                    <a:pt x="167" y="10"/>
                  </a:cubicBezTo>
                  <a:cubicBezTo>
                    <a:pt x="170" y="10"/>
                    <a:pt x="172" y="10"/>
                    <a:pt x="173" y="9"/>
                  </a:cubicBezTo>
                  <a:cubicBezTo>
                    <a:pt x="174" y="9"/>
                    <a:pt x="177" y="9"/>
                    <a:pt x="176" y="11"/>
                  </a:cubicBezTo>
                  <a:cubicBezTo>
                    <a:pt x="178" y="10"/>
                    <a:pt x="181" y="10"/>
                    <a:pt x="181" y="9"/>
                  </a:cubicBezTo>
                  <a:cubicBezTo>
                    <a:pt x="184" y="10"/>
                    <a:pt x="185" y="8"/>
                    <a:pt x="187" y="10"/>
                  </a:cubicBezTo>
                  <a:cubicBezTo>
                    <a:pt x="189" y="10"/>
                    <a:pt x="192" y="10"/>
                    <a:pt x="194" y="10"/>
                  </a:cubicBezTo>
                  <a:cubicBezTo>
                    <a:pt x="194" y="10"/>
                    <a:pt x="192" y="10"/>
                    <a:pt x="193" y="11"/>
                  </a:cubicBezTo>
                  <a:cubicBezTo>
                    <a:pt x="193" y="11"/>
                    <a:pt x="196" y="11"/>
                    <a:pt x="195" y="11"/>
                  </a:cubicBezTo>
                  <a:cubicBezTo>
                    <a:pt x="196" y="11"/>
                    <a:pt x="196" y="10"/>
                    <a:pt x="198" y="11"/>
                  </a:cubicBezTo>
                  <a:cubicBezTo>
                    <a:pt x="198" y="11"/>
                    <a:pt x="198" y="12"/>
                    <a:pt x="198" y="12"/>
                  </a:cubicBezTo>
                  <a:cubicBezTo>
                    <a:pt x="201" y="12"/>
                    <a:pt x="205" y="11"/>
                    <a:pt x="208" y="12"/>
                  </a:cubicBezTo>
                  <a:cubicBezTo>
                    <a:pt x="208" y="12"/>
                    <a:pt x="209" y="12"/>
                    <a:pt x="211" y="12"/>
                  </a:cubicBezTo>
                  <a:cubicBezTo>
                    <a:pt x="209" y="14"/>
                    <a:pt x="214" y="12"/>
                    <a:pt x="214" y="14"/>
                  </a:cubicBezTo>
                  <a:cubicBezTo>
                    <a:pt x="214" y="15"/>
                    <a:pt x="212" y="14"/>
                    <a:pt x="212" y="15"/>
                  </a:cubicBezTo>
                  <a:cubicBezTo>
                    <a:pt x="211" y="16"/>
                    <a:pt x="213" y="16"/>
                    <a:pt x="213" y="16"/>
                  </a:cubicBezTo>
                  <a:cubicBezTo>
                    <a:pt x="223" y="16"/>
                    <a:pt x="232" y="16"/>
                    <a:pt x="240" y="17"/>
                  </a:cubicBezTo>
                  <a:cubicBezTo>
                    <a:pt x="240" y="18"/>
                    <a:pt x="239" y="18"/>
                    <a:pt x="239" y="19"/>
                  </a:cubicBezTo>
                  <a:cubicBezTo>
                    <a:pt x="241" y="19"/>
                    <a:pt x="241" y="18"/>
                    <a:pt x="243" y="18"/>
                  </a:cubicBezTo>
                  <a:cubicBezTo>
                    <a:pt x="242" y="17"/>
                    <a:pt x="243" y="17"/>
                    <a:pt x="242" y="15"/>
                  </a:cubicBezTo>
                  <a:cubicBezTo>
                    <a:pt x="243" y="15"/>
                    <a:pt x="250" y="15"/>
                    <a:pt x="248" y="14"/>
                  </a:cubicBezTo>
                  <a:cubicBezTo>
                    <a:pt x="249" y="13"/>
                    <a:pt x="250" y="14"/>
                    <a:pt x="251" y="14"/>
                  </a:cubicBezTo>
                  <a:cubicBezTo>
                    <a:pt x="252" y="15"/>
                    <a:pt x="253" y="14"/>
                    <a:pt x="253" y="15"/>
                  </a:cubicBezTo>
                  <a:cubicBezTo>
                    <a:pt x="257" y="15"/>
                    <a:pt x="260" y="15"/>
                    <a:pt x="263" y="15"/>
                  </a:cubicBezTo>
                  <a:cubicBezTo>
                    <a:pt x="263" y="15"/>
                    <a:pt x="263" y="15"/>
                    <a:pt x="264" y="15"/>
                  </a:cubicBezTo>
                  <a:cubicBezTo>
                    <a:pt x="265" y="16"/>
                    <a:pt x="265" y="16"/>
                    <a:pt x="266" y="16"/>
                  </a:cubicBezTo>
                  <a:cubicBezTo>
                    <a:pt x="270" y="16"/>
                    <a:pt x="273" y="15"/>
                    <a:pt x="278" y="15"/>
                  </a:cubicBezTo>
                  <a:cubicBezTo>
                    <a:pt x="281" y="14"/>
                    <a:pt x="280" y="14"/>
                    <a:pt x="281" y="13"/>
                  </a:cubicBezTo>
                  <a:cubicBezTo>
                    <a:pt x="280" y="11"/>
                    <a:pt x="278" y="12"/>
                    <a:pt x="277" y="11"/>
                  </a:cubicBezTo>
                  <a:cubicBezTo>
                    <a:pt x="278" y="9"/>
                    <a:pt x="286" y="10"/>
                    <a:pt x="289" y="11"/>
                  </a:cubicBezTo>
                  <a:cubicBezTo>
                    <a:pt x="288" y="11"/>
                    <a:pt x="288" y="12"/>
                    <a:pt x="286" y="12"/>
                  </a:cubicBezTo>
                  <a:cubicBezTo>
                    <a:pt x="288" y="13"/>
                    <a:pt x="286" y="13"/>
                    <a:pt x="285" y="14"/>
                  </a:cubicBezTo>
                  <a:cubicBezTo>
                    <a:pt x="284" y="15"/>
                    <a:pt x="286" y="14"/>
                    <a:pt x="288" y="15"/>
                  </a:cubicBezTo>
                  <a:cubicBezTo>
                    <a:pt x="286" y="16"/>
                    <a:pt x="289" y="16"/>
                    <a:pt x="287" y="17"/>
                  </a:cubicBezTo>
                  <a:cubicBezTo>
                    <a:pt x="290" y="18"/>
                    <a:pt x="292" y="15"/>
                    <a:pt x="291" y="15"/>
                  </a:cubicBezTo>
                  <a:cubicBezTo>
                    <a:pt x="291" y="15"/>
                    <a:pt x="294" y="17"/>
                    <a:pt x="293" y="15"/>
                  </a:cubicBezTo>
                  <a:cubicBezTo>
                    <a:pt x="297" y="15"/>
                    <a:pt x="296" y="13"/>
                    <a:pt x="299" y="12"/>
                  </a:cubicBezTo>
                  <a:cubicBezTo>
                    <a:pt x="298" y="11"/>
                    <a:pt x="296" y="10"/>
                    <a:pt x="292" y="10"/>
                  </a:cubicBezTo>
                  <a:cubicBezTo>
                    <a:pt x="294" y="9"/>
                    <a:pt x="290" y="8"/>
                    <a:pt x="287" y="7"/>
                  </a:cubicBezTo>
                  <a:cubicBezTo>
                    <a:pt x="287" y="7"/>
                    <a:pt x="287" y="6"/>
                    <a:pt x="286" y="6"/>
                  </a:cubicBezTo>
                  <a:cubicBezTo>
                    <a:pt x="286" y="5"/>
                    <a:pt x="289" y="4"/>
                    <a:pt x="289" y="3"/>
                  </a:cubicBezTo>
                  <a:cubicBezTo>
                    <a:pt x="289" y="3"/>
                    <a:pt x="291" y="3"/>
                    <a:pt x="291" y="2"/>
                  </a:cubicBezTo>
                  <a:cubicBezTo>
                    <a:pt x="288" y="1"/>
                    <a:pt x="295" y="3"/>
                    <a:pt x="292" y="1"/>
                  </a:cubicBezTo>
                  <a:cubicBezTo>
                    <a:pt x="292" y="0"/>
                    <a:pt x="294" y="2"/>
                    <a:pt x="295" y="2"/>
                  </a:cubicBezTo>
                  <a:cubicBezTo>
                    <a:pt x="296" y="2"/>
                    <a:pt x="298" y="2"/>
                    <a:pt x="299" y="2"/>
                  </a:cubicBezTo>
                  <a:cubicBezTo>
                    <a:pt x="299" y="2"/>
                    <a:pt x="297" y="3"/>
                    <a:pt x="298" y="3"/>
                  </a:cubicBezTo>
                  <a:cubicBezTo>
                    <a:pt x="298" y="3"/>
                    <a:pt x="300" y="3"/>
                    <a:pt x="301" y="3"/>
                  </a:cubicBezTo>
                  <a:cubicBezTo>
                    <a:pt x="301" y="3"/>
                    <a:pt x="300" y="4"/>
                    <a:pt x="301" y="4"/>
                  </a:cubicBezTo>
                  <a:cubicBezTo>
                    <a:pt x="301" y="4"/>
                    <a:pt x="303" y="4"/>
                    <a:pt x="303" y="4"/>
                  </a:cubicBezTo>
                  <a:cubicBezTo>
                    <a:pt x="304" y="6"/>
                    <a:pt x="301" y="5"/>
                    <a:pt x="303" y="6"/>
                  </a:cubicBezTo>
                  <a:cubicBezTo>
                    <a:pt x="303" y="7"/>
                    <a:pt x="304" y="7"/>
                    <a:pt x="304" y="7"/>
                  </a:cubicBezTo>
                  <a:cubicBezTo>
                    <a:pt x="304" y="7"/>
                    <a:pt x="303" y="7"/>
                    <a:pt x="303" y="8"/>
                  </a:cubicBezTo>
                  <a:cubicBezTo>
                    <a:pt x="303" y="8"/>
                    <a:pt x="302" y="9"/>
                    <a:pt x="302" y="9"/>
                  </a:cubicBezTo>
                  <a:cubicBezTo>
                    <a:pt x="302" y="10"/>
                    <a:pt x="308" y="10"/>
                    <a:pt x="307" y="9"/>
                  </a:cubicBezTo>
                  <a:cubicBezTo>
                    <a:pt x="309" y="9"/>
                    <a:pt x="308" y="10"/>
                    <a:pt x="311" y="10"/>
                  </a:cubicBezTo>
                  <a:cubicBezTo>
                    <a:pt x="309" y="11"/>
                    <a:pt x="311" y="11"/>
                    <a:pt x="311" y="12"/>
                  </a:cubicBezTo>
                  <a:cubicBezTo>
                    <a:pt x="315" y="12"/>
                    <a:pt x="314" y="11"/>
                    <a:pt x="318" y="12"/>
                  </a:cubicBezTo>
                  <a:cubicBezTo>
                    <a:pt x="318" y="12"/>
                    <a:pt x="319" y="11"/>
                    <a:pt x="319" y="11"/>
                  </a:cubicBezTo>
                  <a:cubicBezTo>
                    <a:pt x="321" y="11"/>
                    <a:pt x="318" y="12"/>
                    <a:pt x="320" y="13"/>
                  </a:cubicBezTo>
                  <a:cubicBezTo>
                    <a:pt x="320" y="13"/>
                    <a:pt x="322" y="13"/>
                    <a:pt x="322" y="13"/>
                  </a:cubicBezTo>
                  <a:cubicBezTo>
                    <a:pt x="322" y="14"/>
                    <a:pt x="318" y="14"/>
                    <a:pt x="320" y="16"/>
                  </a:cubicBezTo>
                  <a:close/>
                  <a:moveTo>
                    <a:pt x="202" y="21"/>
                  </a:moveTo>
                  <a:cubicBezTo>
                    <a:pt x="201" y="20"/>
                    <a:pt x="203" y="20"/>
                    <a:pt x="202" y="20"/>
                  </a:cubicBezTo>
                  <a:cubicBezTo>
                    <a:pt x="202" y="20"/>
                    <a:pt x="202" y="20"/>
                    <a:pt x="201" y="20"/>
                  </a:cubicBezTo>
                  <a:cubicBezTo>
                    <a:pt x="201" y="20"/>
                    <a:pt x="201" y="19"/>
                    <a:pt x="200" y="19"/>
                  </a:cubicBezTo>
                  <a:cubicBezTo>
                    <a:pt x="198" y="20"/>
                    <a:pt x="194" y="21"/>
                    <a:pt x="192" y="20"/>
                  </a:cubicBezTo>
                  <a:cubicBezTo>
                    <a:pt x="191" y="19"/>
                    <a:pt x="196" y="20"/>
                    <a:pt x="195" y="18"/>
                  </a:cubicBezTo>
                  <a:cubicBezTo>
                    <a:pt x="194" y="18"/>
                    <a:pt x="193" y="18"/>
                    <a:pt x="193" y="18"/>
                  </a:cubicBezTo>
                  <a:cubicBezTo>
                    <a:pt x="191" y="18"/>
                    <a:pt x="190" y="19"/>
                    <a:pt x="189" y="19"/>
                  </a:cubicBezTo>
                  <a:cubicBezTo>
                    <a:pt x="187" y="19"/>
                    <a:pt x="184" y="19"/>
                    <a:pt x="182" y="19"/>
                  </a:cubicBezTo>
                  <a:cubicBezTo>
                    <a:pt x="182" y="19"/>
                    <a:pt x="182" y="20"/>
                    <a:pt x="181" y="20"/>
                  </a:cubicBezTo>
                  <a:cubicBezTo>
                    <a:pt x="178" y="20"/>
                    <a:pt x="174" y="20"/>
                    <a:pt x="171" y="20"/>
                  </a:cubicBezTo>
                  <a:cubicBezTo>
                    <a:pt x="171" y="21"/>
                    <a:pt x="170" y="22"/>
                    <a:pt x="171" y="22"/>
                  </a:cubicBezTo>
                  <a:cubicBezTo>
                    <a:pt x="171" y="21"/>
                    <a:pt x="172" y="21"/>
                    <a:pt x="172" y="22"/>
                  </a:cubicBezTo>
                  <a:cubicBezTo>
                    <a:pt x="176" y="23"/>
                    <a:pt x="183" y="20"/>
                    <a:pt x="184" y="22"/>
                  </a:cubicBezTo>
                  <a:cubicBezTo>
                    <a:pt x="182" y="21"/>
                    <a:pt x="183" y="22"/>
                    <a:pt x="181" y="23"/>
                  </a:cubicBezTo>
                  <a:cubicBezTo>
                    <a:pt x="179" y="23"/>
                    <a:pt x="178" y="23"/>
                    <a:pt x="177" y="24"/>
                  </a:cubicBezTo>
                  <a:cubicBezTo>
                    <a:pt x="182" y="24"/>
                    <a:pt x="185" y="23"/>
                    <a:pt x="190" y="23"/>
                  </a:cubicBezTo>
                  <a:cubicBezTo>
                    <a:pt x="190" y="24"/>
                    <a:pt x="190" y="25"/>
                    <a:pt x="191" y="25"/>
                  </a:cubicBezTo>
                  <a:cubicBezTo>
                    <a:pt x="191" y="24"/>
                    <a:pt x="192" y="24"/>
                    <a:pt x="194" y="24"/>
                  </a:cubicBezTo>
                  <a:cubicBezTo>
                    <a:pt x="194" y="23"/>
                    <a:pt x="194" y="23"/>
                    <a:pt x="196" y="22"/>
                  </a:cubicBezTo>
                  <a:cubicBezTo>
                    <a:pt x="198" y="21"/>
                    <a:pt x="197" y="22"/>
                    <a:pt x="200" y="22"/>
                  </a:cubicBezTo>
                  <a:cubicBezTo>
                    <a:pt x="200" y="22"/>
                    <a:pt x="200" y="21"/>
                    <a:pt x="202" y="21"/>
                  </a:cubicBezTo>
                  <a:close/>
                  <a:moveTo>
                    <a:pt x="209" y="38"/>
                  </a:moveTo>
                  <a:cubicBezTo>
                    <a:pt x="209" y="37"/>
                    <a:pt x="213" y="37"/>
                    <a:pt x="214" y="36"/>
                  </a:cubicBezTo>
                  <a:cubicBezTo>
                    <a:pt x="214" y="36"/>
                    <a:pt x="215" y="36"/>
                    <a:pt x="216" y="36"/>
                  </a:cubicBezTo>
                  <a:cubicBezTo>
                    <a:pt x="217" y="36"/>
                    <a:pt x="219" y="36"/>
                    <a:pt x="221" y="36"/>
                  </a:cubicBezTo>
                  <a:cubicBezTo>
                    <a:pt x="221" y="36"/>
                    <a:pt x="221" y="35"/>
                    <a:pt x="222" y="35"/>
                  </a:cubicBezTo>
                  <a:cubicBezTo>
                    <a:pt x="224" y="34"/>
                    <a:pt x="226" y="35"/>
                    <a:pt x="227" y="34"/>
                  </a:cubicBezTo>
                  <a:cubicBezTo>
                    <a:pt x="226" y="34"/>
                    <a:pt x="225" y="34"/>
                    <a:pt x="227" y="34"/>
                  </a:cubicBezTo>
                  <a:cubicBezTo>
                    <a:pt x="229" y="34"/>
                    <a:pt x="229" y="33"/>
                    <a:pt x="229" y="34"/>
                  </a:cubicBezTo>
                  <a:cubicBezTo>
                    <a:pt x="230" y="34"/>
                    <a:pt x="231" y="33"/>
                    <a:pt x="230" y="33"/>
                  </a:cubicBezTo>
                  <a:cubicBezTo>
                    <a:pt x="229" y="34"/>
                    <a:pt x="231" y="32"/>
                    <a:pt x="232" y="33"/>
                  </a:cubicBezTo>
                  <a:cubicBezTo>
                    <a:pt x="233" y="33"/>
                    <a:pt x="235" y="32"/>
                    <a:pt x="234" y="31"/>
                  </a:cubicBezTo>
                  <a:cubicBezTo>
                    <a:pt x="231" y="31"/>
                    <a:pt x="230" y="32"/>
                    <a:pt x="227" y="32"/>
                  </a:cubicBezTo>
                  <a:cubicBezTo>
                    <a:pt x="227" y="32"/>
                    <a:pt x="226" y="33"/>
                    <a:pt x="225" y="33"/>
                  </a:cubicBezTo>
                  <a:cubicBezTo>
                    <a:pt x="221" y="34"/>
                    <a:pt x="222" y="33"/>
                    <a:pt x="220" y="33"/>
                  </a:cubicBezTo>
                  <a:cubicBezTo>
                    <a:pt x="219" y="33"/>
                    <a:pt x="219" y="34"/>
                    <a:pt x="218" y="33"/>
                  </a:cubicBezTo>
                  <a:cubicBezTo>
                    <a:pt x="216" y="33"/>
                    <a:pt x="216" y="33"/>
                    <a:pt x="214" y="33"/>
                  </a:cubicBezTo>
                  <a:cubicBezTo>
                    <a:pt x="213" y="33"/>
                    <a:pt x="214" y="32"/>
                    <a:pt x="213" y="32"/>
                  </a:cubicBezTo>
                  <a:cubicBezTo>
                    <a:pt x="213" y="33"/>
                    <a:pt x="212" y="33"/>
                    <a:pt x="212" y="33"/>
                  </a:cubicBezTo>
                  <a:cubicBezTo>
                    <a:pt x="212" y="34"/>
                    <a:pt x="213" y="34"/>
                    <a:pt x="214" y="34"/>
                  </a:cubicBezTo>
                  <a:cubicBezTo>
                    <a:pt x="210" y="34"/>
                    <a:pt x="211" y="35"/>
                    <a:pt x="210" y="35"/>
                  </a:cubicBezTo>
                  <a:cubicBezTo>
                    <a:pt x="208" y="36"/>
                    <a:pt x="206" y="36"/>
                    <a:pt x="206" y="36"/>
                  </a:cubicBezTo>
                  <a:cubicBezTo>
                    <a:pt x="206" y="38"/>
                    <a:pt x="201" y="36"/>
                    <a:pt x="203" y="38"/>
                  </a:cubicBezTo>
                  <a:cubicBezTo>
                    <a:pt x="205" y="38"/>
                    <a:pt x="207" y="38"/>
                    <a:pt x="209" y="38"/>
                  </a:cubicBezTo>
                  <a:close/>
                  <a:moveTo>
                    <a:pt x="281" y="57"/>
                  </a:moveTo>
                  <a:cubicBezTo>
                    <a:pt x="280" y="57"/>
                    <a:pt x="280" y="57"/>
                    <a:pt x="280" y="57"/>
                  </a:cubicBezTo>
                  <a:cubicBezTo>
                    <a:pt x="280" y="57"/>
                    <a:pt x="277" y="58"/>
                    <a:pt x="277" y="58"/>
                  </a:cubicBezTo>
                  <a:cubicBezTo>
                    <a:pt x="276" y="58"/>
                    <a:pt x="278" y="60"/>
                    <a:pt x="276" y="60"/>
                  </a:cubicBezTo>
                  <a:cubicBezTo>
                    <a:pt x="276" y="59"/>
                    <a:pt x="276" y="58"/>
                    <a:pt x="275" y="58"/>
                  </a:cubicBezTo>
                  <a:cubicBezTo>
                    <a:pt x="275" y="59"/>
                    <a:pt x="275" y="60"/>
                    <a:pt x="275" y="60"/>
                  </a:cubicBezTo>
                  <a:cubicBezTo>
                    <a:pt x="277" y="60"/>
                    <a:pt x="278" y="60"/>
                    <a:pt x="280" y="60"/>
                  </a:cubicBezTo>
                  <a:cubicBezTo>
                    <a:pt x="279" y="61"/>
                    <a:pt x="282" y="62"/>
                    <a:pt x="282" y="62"/>
                  </a:cubicBezTo>
                  <a:cubicBezTo>
                    <a:pt x="283" y="64"/>
                    <a:pt x="283" y="63"/>
                    <a:pt x="285" y="64"/>
                  </a:cubicBezTo>
                  <a:cubicBezTo>
                    <a:pt x="284" y="64"/>
                    <a:pt x="283" y="64"/>
                    <a:pt x="283" y="65"/>
                  </a:cubicBezTo>
                  <a:cubicBezTo>
                    <a:pt x="283" y="66"/>
                    <a:pt x="284" y="66"/>
                    <a:pt x="284" y="66"/>
                  </a:cubicBezTo>
                  <a:cubicBezTo>
                    <a:pt x="285" y="66"/>
                    <a:pt x="287" y="66"/>
                    <a:pt x="288" y="66"/>
                  </a:cubicBezTo>
                  <a:cubicBezTo>
                    <a:pt x="289" y="66"/>
                    <a:pt x="289" y="65"/>
                    <a:pt x="289" y="64"/>
                  </a:cubicBezTo>
                  <a:cubicBezTo>
                    <a:pt x="288" y="63"/>
                    <a:pt x="287" y="63"/>
                    <a:pt x="286" y="63"/>
                  </a:cubicBezTo>
                  <a:cubicBezTo>
                    <a:pt x="288" y="60"/>
                    <a:pt x="286" y="61"/>
                    <a:pt x="285" y="61"/>
                  </a:cubicBezTo>
                  <a:cubicBezTo>
                    <a:pt x="284" y="60"/>
                    <a:pt x="284" y="58"/>
                    <a:pt x="283" y="57"/>
                  </a:cubicBezTo>
                  <a:cubicBezTo>
                    <a:pt x="282" y="57"/>
                    <a:pt x="282" y="57"/>
                    <a:pt x="281" y="57"/>
                  </a:cubicBezTo>
                  <a:close/>
                  <a:moveTo>
                    <a:pt x="320" y="72"/>
                  </a:moveTo>
                  <a:cubicBezTo>
                    <a:pt x="316" y="71"/>
                    <a:pt x="317" y="73"/>
                    <a:pt x="316" y="73"/>
                  </a:cubicBezTo>
                  <a:cubicBezTo>
                    <a:pt x="315" y="72"/>
                    <a:pt x="315" y="72"/>
                    <a:pt x="314" y="72"/>
                  </a:cubicBezTo>
                  <a:cubicBezTo>
                    <a:pt x="314" y="74"/>
                    <a:pt x="310" y="73"/>
                    <a:pt x="309" y="74"/>
                  </a:cubicBezTo>
                  <a:cubicBezTo>
                    <a:pt x="308" y="74"/>
                    <a:pt x="309" y="74"/>
                    <a:pt x="308" y="75"/>
                  </a:cubicBezTo>
                  <a:cubicBezTo>
                    <a:pt x="307" y="75"/>
                    <a:pt x="306" y="75"/>
                    <a:pt x="306" y="75"/>
                  </a:cubicBezTo>
                  <a:cubicBezTo>
                    <a:pt x="307" y="75"/>
                    <a:pt x="306" y="76"/>
                    <a:pt x="306" y="77"/>
                  </a:cubicBezTo>
                  <a:cubicBezTo>
                    <a:pt x="308" y="78"/>
                    <a:pt x="308" y="76"/>
                    <a:pt x="310" y="76"/>
                  </a:cubicBezTo>
                  <a:cubicBezTo>
                    <a:pt x="312" y="75"/>
                    <a:pt x="313" y="76"/>
                    <a:pt x="316" y="76"/>
                  </a:cubicBezTo>
                  <a:cubicBezTo>
                    <a:pt x="317" y="76"/>
                    <a:pt x="317" y="75"/>
                    <a:pt x="319" y="75"/>
                  </a:cubicBezTo>
                  <a:cubicBezTo>
                    <a:pt x="321" y="75"/>
                    <a:pt x="324" y="76"/>
                    <a:pt x="325" y="76"/>
                  </a:cubicBezTo>
                  <a:cubicBezTo>
                    <a:pt x="324" y="76"/>
                    <a:pt x="323" y="76"/>
                    <a:pt x="323" y="77"/>
                  </a:cubicBezTo>
                  <a:cubicBezTo>
                    <a:pt x="323" y="76"/>
                    <a:pt x="324" y="77"/>
                    <a:pt x="324" y="77"/>
                  </a:cubicBezTo>
                  <a:cubicBezTo>
                    <a:pt x="324" y="77"/>
                    <a:pt x="325" y="77"/>
                    <a:pt x="325" y="77"/>
                  </a:cubicBezTo>
                  <a:cubicBezTo>
                    <a:pt x="328" y="77"/>
                    <a:pt x="327" y="77"/>
                    <a:pt x="330" y="76"/>
                  </a:cubicBezTo>
                  <a:cubicBezTo>
                    <a:pt x="333" y="75"/>
                    <a:pt x="334" y="77"/>
                    <a:pt x="336" y="76"/>
                  </a:cubicBezTo>
                  <a:cubicBezTo>
                    <a:pt x="334" y="76"/>
                    <a:pt x="337" y="74"/>
                    <a:pt x="334" y="75"/>
                  </a:cubicBezTo>
                  <a:cubicBezTo>
                    <a:pt x="333" y="76"/>
                    <a:pt x="332" y="73"/>
                    <a:pt x="332" y="73"/>
                  </a:cubicBezTo>
                  <a:cubicBezTo>
                    <a:pt x="332" y="73"/>
                    <a:pt x="330" y="73"/>
                    <a:pt x="331" y="72"/>
                  </a:cubicBezTo>
                  <a:cubicBezTo>
                    <a:pt x="329" y="72"/>
                    <a:pt x="327" y="72"/>
                    <a:pt x="326" y="72"/>
                  </a:cubicBezTo>
                  <a:cubicBezTo>
                    <a:pt x="326" y="71"/>
                    <a:pt x="327" y="71"/>
                    <a:pt x="326" y="70"/>
                  </a:cubicBezTo>
                  <a:cubicBezTo>
                    <a:pt x="322" y="71"/>
                    <a:pt x="323" y="70"/>
                    <a:pt x="320" y="70"/>
                  </a:cubicBezTo>
                  <a:cubicBezTo>
                    <a:pt x="319" y="71"/>
                    <a:pt x="318" y="71"/>
                    <a:pt x="320" y="72"/>
                  </a:cubicBezTo>
                  <a:close/>
                  <a:moveTo>
                    <a:pt x="346" y="84"/>
                  </a:moveTo>
                  <a:cubicBezTo>
                    <a:pt x="346" y="84"/>
                    <a:pt x="345" y="84"/>
                    <a:pt x="345" y="84"/>
                  </a:cubicBezTo>
                  <a:cubicBezTo>
                    <a:pt x="350" y="84"/>
                    <a:pt x="345" y="80"/>
                    <a:pt x="349" y="81"/>
                  </a:cubicBezTo>
                  <a:cubicBezTo>
                    <a:pt x="351" y="82"/>
                    <a:pt x="352" y="80"/>
                    <a:pt x="355" y="81"/>
                  </a:cubicBezTo>
                  <a:cubicBezTo>
                    <a:pt x="354" y="78"/>
                    <a:pt x="346" y="77"/>
                    <a:pt x="340" y="78"/>
                  </a:cubicBezTo>
                  <a:cubicBezTo>
                    <a:pt x="340" y="78"/>
                    <a:pt x="339" y="77"/>
                    <a:pt x="339" y="77"/>
                  </a:cubicBezTo>
                  <a:cubicBezTo>
                    <a:pt x="337" y="76"/>
                    <a:pt x="336" y="78"/>
                    <a:pt x="334" y="78"/>
                  </a:cubicBezTo>
                  <a:cubicBezTo>
                    <a:pt x="333" y="78"/>
                    <a:pt x="333" y="77"/>
                    <a:pt x="331" y="77"/>
                  </a:cubicBezTo>
                  <a:cubicBezTo>
                    <a:pt x="330" y="77"/>
                    <a:pt x="330" y="78"/>
                    <a:pt x="329" y="78"/>
                  </a:cubicBezTo>
                  <a:cubicBezTo>
                    <a:pt x="327" y="78"/>
                    <a:pt x="326" y="78"/>
                    <a:pt x="325" y="79"/>
                  </a:cubicBezTo>
                  <a:cubicBezTo>
                    <a:pt x="325" y="79"/>
                    <a:pt x="324" y="80"/>
                    <a:pt x="323" y="80"/>
                  </a:cubicBezTo>
                  <a:cubicBezTo>
                    <a:pt x="323" y="84"/>
                    <a:pt x="321" y="84"/>
                    <a:pt x="322" y="88"/>
                  </a:cubicBezTo>
                  <a:cubicBezTo>
                    <a:pt x="325" y="89"/>
                    <a:pt x="323" y="87"/>
                    <a:pt x="327" y="87"/>
                  </a:cubicBezTo>
                  <a:cubicBezTo>
                    <a:pt x="326" y="87"/>
                    <a:pt x="327" y="86"/>
                    <a:pt x="328" y="85"/>
                  </a:cubicBezTo>
                  <a:cubicBezTo>
                    <a:pt x="329" y="84"/>
                    <a:pt x="328" y="83"/>
                    <a:pt x="329" y="82"/>
                  </a:cubicBezTo>
                  <a:cubicBezTo>
                    <a:pt x="329" y="81"/>
                    <a:pt x="330" y="81"/>
                    <a:pt x="331" y="81"/>
                  </a:cubicBezTo>
                  <a:cubicBezTo>
                    <a:pt x="331" y="80"/>
                    <a:pt x="330" y="79"/>
                    <a:pt x="331" y="79"/>
                  </a:cubicBezTo>
                  <a:cubicBezTo>
                    <a:pt x="333" y="79"/>
                    <a:pt x="335" y="79"/>
                    <a:pt x="335" y="79"/>
                  </a:cubicBezTo>
                  <a:cubicBezTo>
                    <a:pt x="334" y="80"/>
                    <a:pt x="339" y="79"/>
                    <a:pt x="338" y="80"/>
                  </a:cubicBezTo>
                  <a:cubicBezTo>
                    <a:pt x="339" y="82"/>
                    <a:pt x="339" y="81"/>
                    <a:pt x="338" y="83"/>
                  </a:cubicBezTo>
                  <a:cubicBezTo>
                    <a:pt x="339" y="83"/>
                    <a:pt x="340" y="83"/>
                    <a:pt x="340" y="83"/>
                  </a:cubicBezTo>
                  <a:cubicBezTo>
                    <a:pt x="340" y="83"/>
                    <a:pt x="338" y="83"/>
                    <a:pt x="338" y="84"/>
                  </a:cubicBezTo>
                  <a:cubicBezTo>
                    <a:pt x="342" y="83"/>
                    <a:pt x="345" y="85"/>
                    <a:pt x="346" y="84"/>
                  </a:cubicBezTo>
                  <a:close/>
                  <a:moveTo>
                    <a:pt x="364" y="82"/>
                  </a:moveTo>
                  <a:cubicBezTo>
                    <a:pt x="364" y="82"/>
                    <a:pt x="364" y="83"/>
                    <a:pt x="364" y="83"/>
                  </a:cubicBezTo>
                  <a:cubicBezTo>
                    <a:pt x="363" y="84"/>
                    <a:pt x="358" y="82"/>
                    <a:pt x="356" y="83"/>
                  </a:cubicBezTo>
                  <a:cubicBezTo>
                    <a:pt x="357" y="83"/>
                    <a:pt x="355" y="83"/>
                    <a:pt x="354" y="84"/>
                  </a:cubicBezTo>
                  <a:cubicBezTo>
                    <a:pt x="357" y="85"/>
                    <a:pt x="357" y="85"/>
                    <a:pt x="360" y="84"/>
                  </a:cubicBezTo>
                  <a:cubicBezTo>
                    <a:pt x="362" y="84"/>
                    <a:pt x="366" y="85"/>
                    <a:pt x="367" y="84"/>
                  </a:cubicBezTo>
                  <a:cubicBezTo>
                    <a:pt x="367" y="84"/>
                    <a:pt x="366" y="84"/>
                    <a:pt x="367" y="84"/>
                  </a:cubicBezTo>
                  <a:cubicBezTo>
                    <a:pt x="368" y="83"/>
                    <a:pt x="369" y="83"/>
                    <a:pt x="369" y="83"/>
                  </a:cubicBezTo>
                  <a:cubicBezTo>
                    <a:pt x="367" y="83"/>
                    <a:pt x="366" y="82"/>
                    <a:pt x="364" y="82"/>
                  </a:cubicBezTo>
                  <a:close/>
                  <a:moveTo>
                    <a:pt x="350" y="86"/>
                  </a:moveTo>
                  <a:cubicBezTo>
                    <a:pt x="350" y="86"/>
                    <a:pt x="350" y="85"/>
                    <a:pt x="348" y="85"/>
                  </a:cubicBezTo>
                  <a:cubicBezTo>
                    <a:pt x="348" y="86"/>
                    <a:pt x="349" y="86"/>
                    <a:pt x="348" y="86"/>
                  </a:cubicBezTo>
                  <a:cubicBezTo>
                    <a:pt x="347" y="86"/>
                    <a:pt x="345" y="86"/>
                    <a:pt x="343" y="86"/>
                  </a:cubicBezTo>
                  <a:cubicBezTo>
                    <a:pt x="345" y="88"/>
                    <a:pt x="340" y="87"/>
                    <a:pt x="340" y="88"/>
                  </a:cubicBezTo>
                  <a:cubicBezTo>
                    <a:pt x="341" y="88"/>
                    <a:pt x="342" y="88"/>
                    <a:pt x="343" y="88"/>
                  </a:cubicBezTo>
                  <a:cubicBezTo>
                    <a:pt x="343" y="88"/>
                    <a:pt x="343" y="88"/>
                    <a:pt x="342" y="89"/>
                  </a:cubicBezTo>
                  <a:cubicBezTo>
                    <a:pt x="345" y="89"/>
                    <a:pt x="344" y="88"/>
                    <a:pt x="346" y="88"/>
                  </a:cubicBezTo>
                  <a:cubicBezTo>
                    <a:pt x="347" y="88"/>
                    <a:pt x="349" y="89"/>
                    <a:pt x="351" y="88"/>
                  </a:cubicBezTo>
                  <a:cubicBezTo>
                    <a:pt x="351" y="86"/>
                    <a:pt x="358" y="88"/>
                    <a:pt x="356" y="85"/>
                  </a:cubicBezTo>
                  <a:cubicBezTo>
                    <a:pt x="353" y="85"/>
                    <a:pt x="351" y="86"/>
                    <a:pt x="35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91"/>
            <p:cNvSpPr/>
            <p:nvPr/>
          </p:nvSpPr>
          <p:spPr bwMode="auto">
            <a:xfrm>
              <a:off x="4052888" y="3729038"/>
              <a:ext cx="120650" cy="90488"/>
            </a:xfrm>
            <a:custGeom>
              <a:avLst/>
              <a:gdLst>
                <a:gd name="T0" fmla="*/ 9 w 32"/>
                <a:gd name="T1" fmla="*/ 2 h 24"/>
                <a:gd name="T2" fmla="*/ 16 w 32"/>
                <a:gd name="T3" fmla="*/ 2 h 24"/>
                <a:gd name="T4" fmla="*/ 17 w 32"/>
                <a:gd name="T5" fmla="*/ 4 h 24"/>
                <a:gd name="T6" fmla="*/ 12 w 32"/>
                <a:gd name="T7" fmla="*/ 6 h 24"/>
                <a:gd name="T8" fmla="*/ 18 w 32"/>
                <a:gd name="T9" fmla="*/ 7 h 24"/>
                <a:gd name="T10" fmla="*/ 21 w 32"/>
                <a:gd name="T11" fmla="*/ 11 h 24"/>
                <a:gd name="T12" fmla="*/ 23 w 32"/>
                <a:gd name="T13" fmla="*/ 12 h 24"/>
                <a:gd name="T14" fmla="*/ 27 w 32"/>
                <a:gd name="T15" fmla="*/ 13 h 24"/>
                <a:gd name="T16" fmla="*/ 25 w 32"/>
                <a:gd name="T17" fmla="*/ 15 h 24"/>
                <a:gd name="T18" fmla="*/ 31 w 32"/>
                <a:gd name="T19" fmla="*/ 15 h 24"/>
                <a:gd name="T20" fmla="*/ 31 w 32"/>
                <a:gd name="T21" fmla="*/ 18 h 24"/>
                <a:gd name="T22" fmla="*/ 29 w 32"/>
                <a:gd name="T23" fmla="*/ 18 h 24"/>
                <a:gd name="T24" fmla="*/ 31 w 32"/>
                <a:gd name="T25" fmla="*/ 19 h 24"/>
                <a:gd name="T26" fmla="*/ 29 w 32"/>
                <a:gd name="T27" fmla="*/ 20 h 24"/>
                <a:gd name="T28" fmla="*/ 26 w 32"/>
                <a:gd name="T29" fmla="*/ 21 h 24"/>
                <a:gd name="T30" fmla="*/ 16 w 32"/>
                <a:gd name="T31" fmla="*/ 21 h 24"/>
                <a:gd name="T32" fmla="*/ 12 w 32"/>
                <a:gd name="T33" fmla="*/ 21 h 24"/>
                <a:gd name="T34" fmla="*/ 5 w 32"/>
                <a:gd name="T35" fmla="*/ 21 h 24"/>
                <a:gd name="T36" fmla="*/ 7 w 32"/>
                <a:gd name="T37" fmla="*/ 21 h 24"/>
                <a:gd name="T38" fmla="*/ 8 w 32"/>
                <a:gd name="T39" fmla="*/ 21 h 24"/>
                <a:gd name="T40" fmla="*/ 9 w 32"/>
                <a:gd name="T41" fmla="*/ 20 h 24"/>
                <a:gd name="T42" fmla="*/ 15 w 32"/>
                <a:gd name="T43" fmla="*/ 20 h 24"/>
                <a:gd name="T44" fmla="*/ 7 w 32"/>
                <a:gd name="T45" fmla="*/ 18 h 24"/>
                <a:gd name="T46" fmla="*/ 7 w 32"/>
                <a:gd name="T47" fmla="*/ 15 h 24"/>
                <a:gd name="T48" fmla="*/ 9 w 32"/>
                <a:gd name="T49" fmla="*/ 15 h 24"/>
                <a:gd name="T50" fmla="*/ 13 w 32"/>
                <a:gd name="T51" fmla="*/ 15 h 24"/>
                <a:gd name="T52" fmla="*/ 14 w 32"/>
                <a:gd name="T53" fmla="*/ 12 h 24"/>
                <a:gd name="T54" fmla="*/ 11 w 32"/>
                <a:gd name="T55" fmla="*/ 10 h 24"/>
                <a:gd name="T56" fmla="*/ 7 w 32"/>
                <a:gd name="T57" fmla="*/ 10 h 24"/>
                <a:gd name="T58" fmla="*/ 7 w 32"/>
                <a:gd name="T59" fmla="*/ 8 h 24"/>
                <a:gd name="T60" fmla="*/ 3 w 32"/>
                <a:gd name="T61" fmla="*/ 7 h 24"/>
                <a:gd name="T62" fmla="*/ 0 w 32"/>
                <a:gd name="T63" fmla="*/ 2 h 24"/>
                <a:gd name="T64" fmla="*/ 5 w 32"/>
                <a:gd name="T65" fmla="*/ 0 h 24"/>
                <a:gd name="T66" fmla="*/ 14 w 32"/>
                <a:gd name="T67" fmla="*/ 0 h 24"/>
                <a:gd name="T68" fmla="*/ 9 w 32"/>
                <a:gd name="T6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24">
                  <a:moveTo>
                    <a:pt x="9" y="2"/>
                  </a:moveTo>
                  <a:cubicBezTo>
                    <a:pt x="10" y="3"/>
                    <a:pt x="14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3" y="7"/>
                    <a:pt x="15" y="7"/>
                    <a:pt x="18" y="7"/>
                  </a:cubicBezTo>
                  <a:cubicBezTo>
                    <a:pt x="18" y="9"/>
                    <a:pt x="22" y="9"/>
                    <a:pt x="21" y="11"/>
                  </a:cubicBezTo>
                  <a:cubicBezTo>
                    <a:pt x="21" y="11"/>
                    <a:pt x="23" y="11"/>
                    <a:pt x="23" y="12"/>
                  </a:cubicBezTo>
                  <a:cubicBezTo>
                    <a:pt x="23" y="13"/>
                    <a:pt x="26" y="12"/>
                    <a:pt x="27" y="13"/>
                  </a:cubicBezTo>
                  <a:cubicBezTo>
                    <a:pt x="27" y="13"/>
                    <a:pt x="26" y="14"/>
                    <a:pt x="25" y="15"/>
                  </a:cubicBezTo>
                  <a:cubicBezTo>
                    <a:pt x="28" y="15"/>
                    <a:pt x="30" y="15"/>
                    <a:pt x="31" y="15"/>
                  </a:cubicBezTo>
                  <a:cubicBezTo>
                    <a:pt x="30" y="16"/>
                    <a:pt x="32" y="17"/>
                    <a:pt x="31" y="18"/>
                  </a:cubicBezTo>
                  <a:cubicBezTo>
                    <a:pt x="31" y="18"/>
                    <a:pt x="29" y="18"/>
                    <a:pt x="29" y="18"/>
                  </a:cubicBezTo>
                  <a:cubicBezTo>
                    <a:pt x="29" y="19"/>
                    <a:pt x="30" y="18"/>
                    <a:pt x="31" y="19"/>
                  </a:cubicBezTo>
                  <a:cubicBezTo>
                    <a:pt x="30" y="19"/>
                    <a:pt x="29" y="19"/>
                    <a:pt x="29" y="20"/>
                  </a:cubicBezTo>
                  <a:cubicBezTo>
                    <a:pt x="28" y="20"/>
                    <a:pt x="28" y="21"/>
                    <a:pt x="26" y="21"/>
                  </a:cubicBezTo>
                  <a:cubicBezTo>
                    <a:pt x="23" y="21"/>
                    <a:pt x="20" y="20"/>
                    <a:pt x="16" y="21"/>
                  </a:cubicBezTo>
                  <a:cubicBezTo>
                    <a:pt x="14" y="21"/>
                    <a:pt x="15" y="21"/>
                    <a:pt x="12" y="21"/>
                  </a:cubicBezTo>
                  <a:cubicBezTo>
                    <a:pt x="11" y="22"/>
                    <a:pt x="5" y="24"/>
                    <a:pt x="5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9" y="21"/>
                    <a:pt x="8" y="21"/>
                  </a:cubicBezTo>
                  <a:cubicBezTo>
                    <a:pt x="10" y="21"/>
                    <a:pt x="8" y="20"/>
                    <a:pt x="9" y="20"/>
                  </a:cubicBezTo>
                  <a:cubicBezTo>
                    <a:pt x="11" y="20"/>
                    <a:pt x="13" y="20"/>
                    <a:pt x="15" y="20"/>
                  </a:cubicBezTo>
                  <a:cubicBezTo>
                    <a:pt x="14" y="17"/>
                    <a:pt x="10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5"/>
                    <a:pt x="11" y="15"/>
                    <a:pt x="9" y="15"/>
                  </a:cubicBezTo>
                  <a:cubicBezTo>
                    <a:pt x="10" y="13"/>
                    <a:pt x="11" y="15"/>
                    <a:pt x="13" y="15"/>
                  </a:cubicBezTo>
                  <a:cubicBezTo>
                    <a:pt x="15" y="15"/>
                    <a:pt x="12" y="13"/>
                    <a:pt x="14" y="12"/>
                  </a:cubicBezTo>
                  <a:cubicBezTo>
                    <a:pt x="14" y="11"/>
                    <a:pt x="10" y="11"/>
                    <a:pt x="11" y="10"/>
                  </a:cubicBezTo>
                  <a:cubicBezTo>
                    <a:pt x="10" y="10"/>
                    <a:pt x="9" y="10"/>
                    <a:pt x="7" y="10"/>
                  </a:cubicBezTo>
                  <a:cubicBezTo>
                    <a:pt x="7" y="10"/>
                    <a:pt x="7" y="9"/>
                    <a:pt x="7" y="8"/>
                  </a:cubicBezTo>
                  <a:cubicBezTo>
                    <a:pt x="7" y="7"/>
                    <a:pt x="4" y="8"/>
                    <a:pt x="3" y="7"/>
                  </a:cubicBezTo>
                  <a:cubicBezTo>
                    <a:pt x="5" y="5"/>
                    <a:pt x="5" y="2"/>
                    <a:pt x="0" y="2"/>
                  </a:cubicBezTo>
                  <a:cubicBezTo>
                    <a:pt x="2" y="1"/>
                    <a:pt x="4" y="1"/>
                    <a:pt x="5" y="0"/>
                  </a:cubicBezTo>
                  <a:cubicBezTo>
                    <a:pt x="8" y="0"/>
                    <a:pt x="11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2"/>
            <p:cNvSpPr/>
            <p:nvPr/>
          </p:nvSpPr>
          <p:spPr bwMode="auto">
            <a:xfrm>
              <a:off x="1806575" y="3733800"/>
              <a:ext cx="33338" cy="11113"/>
            </a:xfrm>
            <a:custGeom>
              <a:avLst/>
              <a:gdLst>
                <a:gd name="T0" fmla="*/ 8 w 9"/>
                <a:gd name="T1" fmla="*/ 0 h 3"/>
                <a:gd name="T2" fmla="*/ 9 w 9"/>
                <a:gd name="T3" fmla="*/ 2 h 3"/>
                <a:gd name="T4" fmla="*/ 4 w 9"/>
                <a:gd name="T5" fmla="*/ 3 h 3"/>
                <a:gd name="T6" fmla="*/ 4 w 9"/>
                <a:gd name="T7" fmla="*/ 2 h 3"/>
                <a:gd name="T8" fmla="*/ 2 w 9"/>
                <a:gd name="T9" fmla="*/ 3 h 3"/>
                <a:gd name="T10" fmla="*/ 3 w 9"/>
                <a:gd name="T11" fmla="*/ 2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7" y="1"/>
                    <a:pt x="8" y="2"/>
                    <a:pt x="9" y="2"/>
                  </a:cubicBezTo>
                  <a:cubicBezTo>
                    <a:pt x="8" y="3"/>
                    <a:pt x="6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0" y="2"/>
                    <a:pt x="3" y="2"/>
                    <a:pt x="3" y="2"/>
                  </a:cubicBezTo>
                  <a:cubicBezTo>
                    <a:pt x="4" y="2"/>
                    <a:pt x="6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3"/>
            <p:cNvSpPr/>
            <p:nvPr/>
          </p:nvSpPr>
          <p:spPr bwMode="auto">
            <a:xfrm>
              <a:off x="6265863" y="3879850"/>
              <a:ext cx="22225" cy="11113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1 w 6"/>
                <a:gd name="T5" fmla="*/ 2 h 3"/>
                <a:gd name="T6" fmla="*/ 2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2" y="0"/>
                    <a:pt x="3" y="1"/>
                    <a:pt x="6" y="0"/>
                  </a:cubicBezTo>
                  <a:cubicBezTo>
                    <a:pt x="5" y="1"/>
                    <a:pt x="4" y="3"/>
                    <a:pt x="1" y="2"/>
                  </a:cubicBezTo>
                  <a:cubicBezTo>
                    <a:pt x="0" y="2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4"/>
            <p:cNvSpPr/>
            <p:nvPr/>
          </p:nvSpPr>
          <p:spPr bwMode="auto">
            <a:xfrm>
              <a:off x="5800725" y="4164013"/>
              <a:ext cx="146050" cy="87313"/>
            </a:xfrm>
            <a:custGeom>
              <a:avLst/>
              <a:gdLst>
                <a:gd name="T0" fmla="*/ 31 w 39"/>
                <a:gd name="T1" fmla="*/ 2 h 23"/>
                <a:gd name="T2" fmla="*/ 35 w 39"/>
                <a:gd name="T3" fmla="*/ 3 h 23"/>
                <a:gd name="T4" fmla="*/ 39 w 39"/>
                <a:gd name="T5" fmla="*/ 4 h 23"/>
                <a:gd name="T6" fmla="*/ 35 w 39"/>
                <a:gd name="T7" fmla="*/ 7 h 23"/>
                <a:gd name="T8" fmla="*/ 34 w 39"/>
                <a:gd name="T9" fmla="*/ 9 h 23"/>
                <a:gd name="T10" fmla="*/ 36 w 39"/>
                <a:gd name="T11" fmla="*/ 10 h 23"/>
                <a:gd name="T12" fmla="*/ 36 w 39"/>
                <a:gd name="T13" fmla="*/ 12 h 23"/>
                <a:gd name="T14" fmla="*/ 38 w 39"/>
                <a:gd name="T15" fmla="*/ 13 h 23"/>
                <a:gd name="T16" fmla="*/ 33 w 39"/>
                <a:gd name="T17" fmla="*/ 14 h 23"/>
                <a:gd name="T18" fmla="*/ 32 w 39"/>
                <a:gd name="T19" fmla="*/ 17 h 23"/>
                <a:gd name="T20" fmla="*/ 32 w 39"/>
                <a:gd name="T21" fmla="*/ 18 h 23"/>
                <a:gd name="T22" fmla="*/ 31 w 39"/>
                <a:gd name="T23" fmla="*/ 18 h 23"/>
                <a:gd name="T24" fmla="*/ 28 w 39"/>
                <a:gd name="T25" fmla="*/ 20 h 23"/>
                <a:gd name="T26" fmla="*/ 28 w 39"/>
                <a:gd name="T27" fmla="*/ 23 h 23"/>
                <a:gd name="T28" fmla="*/ 18 w 39"/>
                <a:gd name="T29" fmla="*/ 21 h 23"/>
                <a:gd name="T30" fmla="*/ 17 w 39"/>
                <a:gd name="T31" fmla="*/ 22 h 23"/>
                <a:gd name="T32" fmla="*/ 14 w 39"/>
                <a:gd name="T33" fmla="*/ 21 h 23"/>
                <a:gd name="T34" fmla="*/ 9 w 39"/>
                <a:gd name="T35" fmla="*/ 21 h 23"/>
                <a:gd name="T36" fmla="*/ 6 w 39"/>
                <a:gd name="T37" fmla="*/ 21 h 23"/>
                <a:gd name="T38" fmla="*/ 2 w 39"/>
                <a:gd name="T39" fmla="*/ 18 h 23"/>
                <a:gd name="T40" fmla="*/ 3 w 39"/>
                <a:gd name="T41" fmla="*/ 16 h 23"/>
                <a:gd name="T42" fmla="*/ 2 w 39"/>
                <a:gd name="T43" fmla="*/ 16 h 23"/>
                <a:gd name="T44" fmla="*/ 1 w 39"/>
                <a:gd name="T45" fmla="*/ 12 h 23"/>
                <a:gd name="T46" fmla="*/ 11 w 39"/>
                <a:gd name="T47" fmla="*/ 11 h 23"/>
                <a:gd name="T48" fmla="*/ 11 w 39"/>
                <a:gd name="T49" fmla="*/ 10 h 23"/>
                <a:gd name="T50" fmla="*/ 18 w 39"/>
                <a:gd name="T51" fmla="*/ 8 h 23"/>
                <a:gd name="T52" fmla="*/ 24 w 39"/>
                <a:gd name="T53" fmla="*/ 7 h 23"/>
                <a:gd name="T54" fmla="*/ 25 w 39"/>
                <a:gd name="T55" fmla="*/ 5 h 23"/>
                <a:gd name="T56" fmla="*/ 27 w 39"/>
                <a:gd name="T57" fmla="*/ 5 h 23"/>
                <a:gd name="T58" fmla="*/ 29 w 39"/>
                <a:gd name="T59" fmla="*/ 4 h 23"/>
                <a:gd name="T60" fmla="*/ 32 w 39"/>
                <a:gd name="T61" fmla="*/ 2 h 23"/>
                <a:gd name="T62" fmla="*/ 31 w 39"/>
                <a:gd name="T6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23">
                  <a:moveTo>
                    <a:pt x="31" y="2"/>
                  </a:moveTo>
                  <a:cubicBezTo>
                    <a:pt x="32" y="0"/>
                    <a:pt x="34" y="3"/>
                    <a:pt x="35" y="3"/>
                  </a:cubicBezTo>
                  <a:cubicBezTo>
                    <a:pt x="37" y="3"/>
                    <a:pt x="37" y="4"/>
                    <a:pt x="39" y="4"/>
                  </a:cubicBezTo>
                  <a:cubicBezTo>
                    <a:pt x="39" y="5"/>
                    <a:pt x="39" y="7"/>
                    <a:pt x="35" y="7"/>
                  </a:cubicBezTo>
                  <a:cubicBezTo>
                    <a:pt x="35" y="7"/>
                    <a:pt x="37" y="9"/>
                    <a:pt x="34" y="9"/>
                  </a:cubicBezTo>
                  <a:cubicBezTo>
                    <a:pt x="34" y="10"/>
                    <a:pt x="36" y="10"/>
                    <a:pt x="36" y="10"/>
                  </a:cubicBezTo>
                  <a:cubicBezTo>
                    <a:pt x="37" y="11"/>
                    <a:pt x="36" y="12"/>
                    <a:pt x="36" y="12"/>
                  </a:cubicBezTo>
                  <a:cubicBezTo>
                    <a:pt x="37" y="12"/>
                    <a:pt x="38" y="12"/>
                    <a:pt x="38" y="13"/>
                  </a:cubicBezTo>
                  <a:cubicBezTo>
                    <a:pt x="38" y="14"/>
                    <a:pt x="35" y="15"/>
                    <a:pt x="33" y="14"/>
                  </a:cubicBezTo>
                  <a:cubicBezTo>
                    <a:pt x="34" y="15"/>
                    <a:pt x="35" y="16"/>
                    <a:pt x="32" y="17"/>
                  </a:cubicBezTo>
                  <a:cubicBezTo>
                    <a:pt x="32" y="17"/>
                    <a:pt x="33" y="18"/>
                    <a:pt x="32" y="18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0" y="18"/>
                    <a:pt x="30" y="20"/>
                    <a:pt x="28" y="20"/>
                  </a:cubicBezTo>
                  <a:cubicBezTo>
                    <a:pt x="29" y="21"/>
                    <a:pt x="27" y="21"/>
                    <a:pt x="28" y="23"/>
                  </a:cubicBezTo>
                  <a:cubicBezTo>
                    <a:pt x="22" y="23"/>
                    <a:pt x="21" y="21"/>
                    <a:pt x="18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2" y="21"/>
                    <a:pt x="10" y="21"/>
                    <a:pt x="9" y="21"/>
                  </a:cubicBezTo>
                  <a:cubicBezTo>
                    <a:pt x="8" y="21"/>
                    <a:pt x="9" y="20"/>
                    <a:pt x="6" y="21"/>
                  </a:cubicBezTo>
                  <a:cubicBezTo>
                    <a:pt x="5" y="19"/>
                    <a:pt x="5" y="18"/>
                    <a:pt x="2" y="18"/>
                  </a:cubicBezTo>
                  <a:cubicBezTo>
                    <a:pt x="2" y="17"/>
                    <a:pt x="3" y="17"/>
                    <a:pt x="3" y="16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0" y="15"/>
                    <a:pt x="1" y="14"/>
                    <a:pt x="1" y="12"/>
                  </a:cubicBezTo>
                  <a:cubicBezTo>
                    <a:pt x="5" y="12"/>
                    <a:pt x="8" y="12"/>
                    <a:pt x="11" y="11"/>
                  </a:cubicBezTo>
                  <a:cubicBezTo>
                    <a:pt x="11" y="11"/>
                    <a:pt x="12" y="10"/>
                    <a:pt x="11" y="10"/>
                  </a:cubicBezTo>
                  <a:cubicBezTo>
                    <a:pt x="12" y="9"/>
                    <a:pt x="20" y="8"/>
                    <a:pt x="18" y="8"/>
                  </a:cubicBezTo>
                  <a:cubicBezTo>
                    <a:pt x="19" y="7"/>
                    <a:pt x="21" y="7"/>
                    <a:pt x="24" y="7"/>
                  </a:cubicBezTo>
                  <a:cubicBezTo>
                    <a:pt x="25" y="7"/>
                    <a:pt x="24" y="6"/>
                    <a:pt x="25" y="5"/>
                  </a:cubicBezTo>
                  <a:cubicBezTo>
                    <a:pt x="25" y="5"/>
                    <a:pt x="26" y="5"/>
                    <a:pt x="27" y="5"/>
                  </a:cubicBezTo>
                  <a:cubicBezTo>
                    <a:pt x="27" y="5"/>
                    <a:pt x="27" y="4"/>
                    <a:pt x="29" y="4"/>
                  </a:cubicBezTo>
                  <a:cubicBezTo>
                    <a:pt x="27" y="2"/>
                    <a:pt x="31" y="3"/>
                    <a:pt x="32" y="2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95"/>
            <p:cNvSpPr/>
            <p:nvPr/>
          </p:nvSpPr>
          <p:spPr bwMode="auto">
            <a:xfrm>
              <a:off x="5949950" y="4229100"/>
              <a:ext cx="71438" cy="36513"/>
            </a:xfrm>
            <a:custGeom>
              <a:avLst/>
              <a:gdLst>
                <a:gd name="T0" fmla="*/ 16 w 19"/>
                <a:gd name="T1" fmla="*/ 0 h 10"/>
                <a:gd name="T2" fmla="*/ 13 w 19"/>
                <a:gd name="T3" fmla="*/ 2 h 10"/>
                <a:gd name="T4" fmla="*/ 12 w 19"/>
                <a:gd name="T5" fmla="*/ 2 h 10"/>
                <a:gd name="T6" fmla="*/ 13 w 19"/>
                <a:gd name="T7" fmla="*/ 3 h 10"/>
                <a:gd name="T8" fmla="*/ 15 w 19"/>
                <a:gd name="T9" fmla="*/ 4 h 10"/>
                <a:gd name="T10" fmla="*/ 16 w 19"/>
                <a:gd name="T11" fmla="*/ 8 h 10"/>
                <a:gd name="T12" fmla="*/ 12 w 19"/>
                <a:gd name="T13" fmla="*/ 8 h 10"/>
                <a:gd name="T14" fmla="*/ 9 w 19"/>
                <a:gd name="T15" fmla="*/ 4 h 10"/>
                <a:gd name="T16" fmla="*/ 5 w 19"/>
                <a:gd name="T17" fmla="*/ 5 h 10"/>
                <a:gd name="T18" fmla="*/ 5 w 19"/>
                <a:gd name="T19" fmla="*/ 8 h 10"/>
                <a:gd name="T20" fmla="*/ 2 w 19"/>
                <a:gd name="T21" fmla="*/ 9 h 10"/>
                <a:gd name="T22" fmla="*/ 1 w 19"/>
                <a:gd name="T23" fmla="*/ 7 h 10"/>
                <a:gd name="T24" fmla="*/ 2 w 19"/>
                <a:gd name="T25" fmla="*/ 7 h 10"/>
                <a:gd name="T26" fmla="*/ 1 w 19"/>
                <a:gd name="T27" fmla="*/ 6 h 10"/>
                <a:gd name="T28" fmla="*/ 2 w 19"/>
                <a:gd name="T29" fmla="*/ 4 h 10"/>
                <a:gd name="T30" fmla="*/ 0 w 19"/>
                <a:gd name="T31" fmla="*/ 3 h 10"/>
                <a:gd name="T32" fmla="*/ 8 w 19"/>
                <a:gd name="T33" fmla="*/ 0 h 10"/>
                <a:gd name="T34" fmla="*/ 16 w 19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0">
                  <a:moveTo>
                    <a:pt x="16" y="0"/>
                  </a:moveTo>
                  <a:cubicBezTo>
                    <a:pt x="19" y="2"/>
                    <a:pt x="12" y="1"/>
                    <a:pt x="13" y="2"/>
                  </a:cubicBezTo>
                  <a:cubicBezTo>
                    <a:pt x="15" y="2"/>
                    <a:pt x="13" y="2"/>
                    <a:pt x="12" y="2"/>
                  </a:cubicBezTo>
                  <a:cubicBezTo>
                    <a:pt x="12" y="2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6" y="5"/>
                    <a:pt x="15" y="7"/>
                    <a:pt x="16" y="8"/>
                  </a:cubicBezTo>
                  <a:cubicBezTo>
                    <a:pt x="15" y="8"/>
                    <a:pt x="14" y="8"/>
                    <a:pt x="12" y="8"/>
                  </a:cubicBezTo>
                  <a:cubicBezTo>
                    <a:pt x="11" y="7"/>
                    <a:pt x="10" y="6"/>
                    <a:pt x="9" y="4"/>
                  </a:cubicBezTo>
                  <a:cubicBezTo>
                    <a:pt x="7" y="4"/>
                    <a:pt x="9" y="6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6" y="9"/>
                    <a:pt x="3" y="9"/>
                    <a:pt x="2" y="9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2" y="7"/>
                    <a:pt x="2" y="6"/>
                    <a:pt x="2" y="7"/>
                  </a:cubicBezTo>
                  <a:cubicBezTo>
                    <a:pt x="3" y="6"/>
                    <a:pt x="1" y="6"/>
                    <a:pt x="1" y="6"/>
                  </a:cubicBezTo>
                  <a:cubicBezTo>
                    <a:pt x="1" y="6"/>
                    <a:pt x="3" y="5"/>
                    <a:pt x="2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2" y="1"/>
                    <a:pt x="3" y="0"/>
                    <a:pt x="8" y="0"/>
                  </a:cubicBezTo>
                  <a:cubicBezTo>
                    <a:pt x="5" y="1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96"/>
            <p:cNvSpPr/>
            <p:nvPr/>
          </p:nvSpPr>
          <p:spPr bwMode="auto">
            <a:xfrm>
              <a:off x="5748338" y="4265613"/>
              <a:ext cx="157163" cy="22225"/>
            </a:xfrm>
            <a:custGeom>
              <a:avLst/>
              <a:gdLst>
                <a:gd name="T0" fmla="*/ 1 w 42"/>
                <a:gd name="T1" fmla="*/ 1 h 6"/>
                <a:gd name="T2" fmla="*/ 5 w 42"/>
                <a:gd name="T3" fmla="*/ 0 h 6"/>
                <a:gd name="T4" fmla="*/ 7 w 42"/>
                <a:gd name="T5" fmla="*/ 1 h 6"/>
                <a:gd name="T6" fmla="*/ 9 w 42"/>
                <a:gd name="T7" fmla="*/ 1 h 6"/>
                <a:gd name="T8" fmla="*/ 19 w 42"/>
                <a:gd name="T9" fmla="*/ 2 h 6"/>
                <a:gd name="T10" fmla="*/ 29 w 42"/>
                <a:gd name="T11" fmla="*/ 2 h 6"/>
                <a:gd name="T12" fmla="*/ 31 w 42"/>
                <a:gd name="T13" fmla="*/ 3 h 6"/>
                <a:gd name="T14" fmla="*/ 34 w 42"/>
                <a:gd name="T15" fmla="*/ 3 h 6"/>
                <a:gd name="T16" fmla="*/ 39 w 42"/>
                <a:gd name="T17" fmla="*/ 3 h 6"/>
                <a:gd name="T18" fmla="*/ 40 w 42"/>
                <a:gd name="T19" fmla="*/ 5 h 6"/>
                <a:gd name="T20" fmla="*/ 38 w 42"/>
                <a:gd name="T21" fmla="*/ 5 h 6"/>
                <a:gd name="T22" fmla="*/ 18 w 42"/>
                <a:gd name="T23" fmla="*/ 3 h 6"/>
                <a:gd name="T24" fmla="*/ 13 w 42"/>
                <a:gd name="T25" fmla="*/ 3 h 6"/>
                <a:gd name="T26" fmla="*/ 6 w 42"/>
                <a:gd name="T27" fmla="*/ 2 h 6"/>
                <a:gd name="T28" fmla="*/ 1 w 42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">
                  <a:moveTo>
                    <a:pt x="1" y="1"/>
                  </a:moveTo>
                  <a:cubicBezTo>
                    <a:pt x="0" y="0"/>
                    <a:pt x="4" y="1"/>
                    <a:pt x="5" y="0"/>
                  </a:cubicBezTo>
                  <a:cubicBezTo>
                    <a:pt x="7" y="0"/>
                    <a:pt x="6" y="1"/>
                    <a:pt x="7" y="1"/>
                  </a:cubicBezTo>
                  <a:cubicBezTo>
                    <a:pt x="7" y="1"/>
                    <a:pt x="9" y="1"/>
                    <a:pt x="9" y="1"/>
                  </a:cubicBezTo>
                  <a:cubicBezTo>
                    <a:pt x="14" y="1"/>
                    <a:pt x="15" y="1"/>
                    <a:pt x="19" y="2"/>
                  </a:cubicBezTo>
                  <a:cubicBezTo>
                    <a:pt x="22" y="1"/>
                    <a:pt x="24" y="2"/>
                    <a:pt x="29" y="2"/>
                  </a:cubicBezTo>
                  <a:cubicBezTo>
                    <a:pt x="30" y="2"/>
                    <a:pt x="31" y="2"/>
                    <a:pt x="31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6" y="3"/>
                    <a:pt x="38" y="4"/>
                    <a:pt x="39" y="3"/>
                  </a:cubicBezTo>
                  <a:cubicBezTo>
                    <a:pt x="42" y="3"/>
                    <a:pt x="36" y="5"/>
                    <a:pt x="40" y="5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0" y="5"/>
                    <a:pt x="24" y="4"/>
                    <a:pt x="18" y="3"/>
                  </a:cubicBezTo>
                  <a:cubicBezTo>
                    <a:pt x="16" y="3"/>
                    <a:pt x="14" y="3"/>
                    <a:pt x="13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4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97"/>
            <p:cNvSpPr/>
            <p:nvPr/>
          </p:nvSpPr>
          <p:spPr bwMode="auto">
            <a:xfrm>
              <a:off x="5957888" y="4292600"/>
              <a:ext cx="22225" cy="3175"/>
            </a:xfrm>
            <a:custGeom>
              <a:avLst/>
              <a:gdLst>
                <a:gd name="T0" fmla="*/ 2 w 6"/>
                <a:gd name="T1" fmla="*/ 0 h 1"/>
                <a:gd name="T2" fmla="*/ 6 w 6"/>
                <a:gd name="T3" fmla="*/ 1 h 1"/>
                <a:gd name="T4" fmla="*/ 2 w 6"/>
                <a:gd name="T5" fmla="*/ 1 h 1"/>
                <a:gd name="T6" fmla="*/ 1 w 6"/>
                <a:gd name="T7" fmla="*/ 0 h 1"/>
                <a:gd name="T8" fmla="*/ 2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2" y="0"/>
                  </a:moveTo>
                  <a:cubicBezTo>
                    <a:pt x="4" y="0"/>
                    <a:pt x="6" y="0"/>
                    <a:pt x="6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98"/>
            <p:cNvSpPr/>
            <p:nvPr/>
          </p:nvSpPr>
          <p:spPr bwMode="auto">
            <a:xfrm>
              <a:off x="6667500" y="4540250"/>
              <a:ext cx="115888" cy="58738"/>
            </a:xfrm>
            <a:custGeom>
              <a:avLst/>
              <a:gdLst>
                <a:gd name="T0" fmla="*/ 1 w 31"/>
                <a:gd name="T1" fmla="*/ 13 h 16"/>
                <a:gd name="T2" fmla="*/ 3 w 31"/>
                <a:gd name="T3" fmla="*/ 11 h 16"/>
                <a:gd name="T4" fmla="*/ 4 w 31"/>
                <a:gd name="T5" fmla="*/ 11 h 16"/>
                <a:gd name="T6" fmla="*/ 4 w 31"/>
                <a:gd name="T7" fmla="*/ 10 h 16"/>
                <a:gd name="T8" fmla="*/ 6 w 31"/>
                <a:gd name="T9" fmla="*/ 10 h 16"/>
                <a:gd name="T10" fmla="*/ 7 w 31"/>
                <a:gd name="T11" fmla="*/ 9 h 16"/>
                <a:gd name="T12" fmla="*/ 11 w 31"/>
                <a:gd name="T13" fmla="*/ 9 h 16"/>
                <a:gd name="T14" fmla="*/ 13 w 31"/>
                <a:gd name="T15" fmla="*/ 8 h 16"/>
                <a:gd name="T16" fmla="*/ 15 w 31"/>
                <a:gd name="T17" fmla="*/ 6 h 16"/>
                <a:gd name="T18" fmla="*/ 17 w 31"/>
                <a:gd name="T19" fmla="*/ 5 h 16"/>
                <a:gd name="T20" fmla="*/ 20 w 31"/>
                <a:gd name="T21" fmla="*/ 6 h 16"/>
                <a:gd name="T22" fmla="*/ 19 w 31"/>
                <a:gd name="T23" fmla="*/ 4 h 16"/>
                <a:gd name="T24" fmla="*/ 23 w 31"/>
                <a:gd name="T25" fmla="*/ 1 h 16"/>
                <a:gd name="T26" fmla="*/ 26 w 31"/>
                <a:gd name="T27" fmla="*/ 0 h 16"/>
                <a:gd name="T28" fmla="*/ 29 w 31"/>
                <a:gd name="T29" fmla="*/ 1 h 16"/>
                <a:gd name="T30" fmla="*/ 30 w 31"/>
                <a:gd name="T31" fmla="*/ 4 h 16"/>
                <a:gd name="T32" fmla="*/ 29 w 31"/>
                <a:gd name="T33" fmla="*/ 5 h 16"/>
                <a:gd name="T34" fmla="*/ 27 w 31"/>
                <a:gd name="T35" fmla="*/ 5 h 16"/>
                <a:gd name="T36" fmla="*/ 26 w 31"/>
                <a:gd name="T37" fmla="*/ 8 h 16"/>
                <a:gd name="T38" fmla="*/ 22 w 31"/>
                <a:gd name="T39" fmla="*/ 8 h 16"/>
                <a:gd name="T40" fmla="*/ 19 w 31"/>
                <a:gd name="T41" fmla="*/ 11 h 16"/>
                <a:gd name="T42" fmla="*/ 17 w 31"/>
                <a:gd name="T43" fmla="*/ 13 h 16"/>
                <a:gd name="T44" fmla="*/ 15 w 31"/>
                <a:gd name="T45" fmla="*/ 14 h 16"/>
                <a:gd name="T46" fmla="*/ 7 w 31"/>
                <a:gd name="T47" fmla="*/ 13 h 16"/>
                <a:gd name="T48" fmla="*/ 3 w 31"/>
                <a:gd name="T49" fmla="*/ 13 h 16"/>
                <a:gd name="T50" fmla="*/ 3 w 31"/>
                <a:gd name="T51" fmla="*/ 12 h 16"/>
                <a:gd name="T52" fmla="*/ 1 w 31"/>
                <a:gd name="T5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16">
                  <a:moveTo>
                    <a:pt x="1" y="13"/>
                  </a:moveTo>
                  <a:cubicBezTo>
                    <a:pt x="0" y="13"/>
                    <a:pt x="2" y="12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9" y="9"/>
                    <a:pt x="11" y="9"/>
                    <a:pt x="11" y="9"/>
                  </a:cubicBezTo>
                  <a:cubicBezTo>
                    <a:pt x="12" y="8"/>
                    <a:pt x="11" y="8"/>
                    <a:pt x="13" y="8"/>
                  </a:cubicBezTo>
                  <a:cubicBezTo>
                    <a:pt x="15" y="7"/>
                    <a:pt x="14" y="7"/>
                    <a:pt x="15" y="6"/>
                  </a:cubicBezTo>
                  <a:cubicBezTo>
                    <a:pt x="16" y="6"/>
                    <a:pt x="18" y="7"/>
                    <a:pt x="17" y="5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0" y="5"/>
                    <a:pt x="19" y="5"/>
                    <a:pt x="19" y="4"/>
                  </a:cubicBezTo>
                  <a:cubicBezTo>
                    <a:pt x="23" y="4"/>
                    <a:pt x="22" y="2"/>
                    <a:pt x="23" y="1"/>
                  </a:cubicBezTo>
                  <a:cubicBezTo>
                    <a:pt x="24" y="1"/>
                    <a:pt x="27" y="1"/>
                    <a:pt x="26" y="0"/>
                  </a:cubicBezTo>
                  <a:cubicBezTo>
                    <a:pt x="27" y="1"/>
                    <a:pt x="27" y="1"/>
                    <a:pt x="29" y="1"/>
                  </a:cubicBezTo>
                  <a:cubicBezTo>
                    <a:pt x="28" y="3"/>
                    <a:pt x="31" y="3"/>
                    <a:pt x="30" y="4"/>
                  </a:cubicBezTo>
                  <a:cubicBezTo>
                    <a:pt x="29" y="4"/>
                    <a:pt x="30" y="5"/>
                    <a:pt x="29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7" y="5"/>
                    <a:pt x="26" y="7"/>
                    <a:pt x="26" y="8"/>
                  </a:cubicBezTo>
                  <a:cubicBezTo>
                    <a:pt x="24" y="8"/>
                    <a:pt x="24" y="7"/>
                    <a:pt x="22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9" y="12"/>
                    <a:pt x="16" y="12"/>
                    <a:pt x="17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3" y="13"/>
                    <a:pt x="8" y="16"/>
                    <a:pt x="7" y="13"/>
                  </a:cubicBezTo>
                  <a:cubicBezTo>
                    <a:pt x="7" y="13"/>
                    <a:pt x="5" y="14"/>
                    <a:pt x="3" y="13"/>
                  </a:cubicBezTo>
                  <a:cubicBezTo>
                    <a:pt x="3" y="13"/>
                    <a:pt x="2" y="12"/>
                    <a:pt x="3" y="12"/>
                  </a:cubicBezTo>
                  <a:cubicBezTo>
                    <a:pt x="0" y="13"/>
                    <a:pt x="5" y="14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99"/>
            <p:cNvSpPr/>
            <p:nvPr/>
          </p:nvSpPr>
          <p:spPr bwMode="auto">
            <a:xfrm>
              <a:off x="2692400" y="3417888"/>
              <a:ext cx="165100" cy="60325"/>
            </a:xfrm>
            <a:custGeom>
              <a:avLst/>
              <a:gdLst>
                <a:gd name="T0" fmla="*/ 12 w 44"/>
                <a:gd name="T1" fmla="*/ 0 h 16"/>
                <a:gd name="T2" fmla="*/ 17 w 44"/>
                <a:gd name="T3" fmla="*/ 2 h 16"/>
                <a:gd name="T4" fmla="*/ 20 w 44"/>
                <a:gd name="T5" fmla="*/ 2 h 16"/>
                <a:gd name="T6" fmla="*/ 22 w 44"/>
                <a:gd name="T7" fmla="*/ 2 h 16"/>
                <a:gd name="T8" fmla="*/ 23 w 44"/>
                <a:gd name="T9" fmla="*/ 3 h 16"/>
                <a:gd name="T10" fmla="*/ 26 w 44"/>
                <a:gd name="T11" fmla="*/ 4 h 16"/>
                <a:gd name="T12" fmla="*/ 29 w 44"/>
                <a:gd name="T13" fmla="*/ 4 h 16"/>
                <a:gd name="T14" fmla="*/ 35 w 44"/>
                <a:gd name="T15" fmla="*/ 5 h 16"/>
                <a:gd name="T16" fmla="*/ 35 w 44"/>
                <a:gd name="T17" fmla="*/ 6 h 16"/>
                <a:gd name="T18" fmla="*/ 38 w 44"/>
                <a:gd name="T19" fmla="*/ 6 h 16"/>
                <a:gd name="T20" fmla="*/ 38 w 44"/>
                <a:gd name="T21" fmla="*/ 7 h 16"/>
                <a:gd name="T22" fmla="*/ 44 w 44"/>
                <a:gd name="T23" fmla="*/ 9 h 16"/>
                <a:gd name="T24" fmla="*/ 43 w 44"/>
                <a:gd name="T25" fmla="*/ 11 h 16"/>
                <a:gd name="T26" fmla="*/ 41 w 44"/>
                <a:gd name="T27" fmla="*/ 10 h 16"/>
                <a:gd name="T28" fmla="*/ 36 w 44"/>
                <a:gd name="T29" fmla="*/ 12 h 16"/>
                <a:gd name="T30" fmla="*/ 35 w 44"/>
                <a:gd name="T31" fmla="*/ 13 h 16"/>
                <a:gd name="T32" fmla="*/ 33 w 44"/>
                <a:gd name="T33" fmla="*/ 14 h 16"/>
                <a:gd name="T34" fmla="*/ 27 w 44"/>
                <a:gd name="T35" fmla="*/ 14 h 16"/>
                <a:gd name="T36" fmla="*/ 27 w 44"/>
                <a:gd name="T37" fmla="*/ 14 h 16"/>
                <a:gd name="T38" fmla="*/ 23 w 44"/>
                <a:gd name="T39" fmla="*/ 15 h 16"/>
                <a:gd name="T40" fmla="*/ 22 w 44"/>
                <a:gd name="T41" fmla="*/ 14 h 16"/>
                <a:gd name="T42" fmla="*/ 16 w 44"/>
                <a:gd name="T43" fmla="*/ 14 h 16"/>
                <a:gd name="T44" fmla="*/ 14 w 44"/>
                <a:gd name="T45" fmla="*/ 13 h 16"/>
                <a:gd name="T46" fmla="*/ 17 w 44"/>
                <a:gd name="T47" fmla="*/ 12 h 16"/>
                <a:gd name="T48" fmla="*/ 12 w 44"/>
                <a:gd name="T49" fmla="*/ 11 h 16"/>
                <a:gd name="T50" fmla="*/ 15 w 44"/>
                <a:gd name="T51" fmla="*/ 10 h 16"/>
                <a:gd name="T52" fmla="*/ 17 w 44"/>
                <a:gd name="T53" fmla="*/ 9 h 16"/>
                <a:gd name="T54" fmla="*/ 20 w 44"/>
                <a:gd name="T55" fmla="*/ 10 h 16"/>
                <a:gd name="T56" fmla="*/ 19 w 44"/>
                <a:gd name="T57" fmla="*/ 8 h 16"/>
                <a:gd name="T58" fmla="*/ 10 w 44"/>
                <a:gd name="T59" fmla="*/ 9 h 16"/>
                <a:gd name="T60" fmla="*/ 7 w 44"/>
                <a:gd name="T61" fmla="*/ 9 h 16"/>
                <a:gd name="T62" fmla="*/ 5 w 44"/>
                <a:gd name="T63" fmla="*/ 8 h 16"/>
                <a:gd name="T64" fmla="*/ 1 w 44"/>
                <a:gd name="T65" fmla="*/ 7 h 16"/>
                <a:gd name="T66" fmla="*/ 0 w 44"/>
                <a:gd name="T67" fmla="*/ 5 h 16"/>
                <a:gd name="T68" fmla="*/ 3 w 44"/>
                <a:gd name="T69" fmla="*/ 4 h 16"/>
                <a:gd name="T70" fmla="*/ 5 w 44"/>
                <a:gd name="T71" fmla="*/ 3 h 16"/>
                <a:gd name="T72" fmla="*/ 6 w 44"/>
                <a:gd name="T73" fmla="*/ 2 h 16"/>
                <a:gd name="T74" fmla="*/ 8 w 44"/>
                <a:gd name="T75" fmla="*/ 2 h 16"/>
                <a:gd name="T76" fmla="*/ 10 w 44"/>
                <a:gd name="T77" fmla="*/ 1 h 16"/>
                <a:gd name="T78" fmla="*/ 12 w 44"/>
                <a:gd name="T7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16">
                  <a:moveTo>
                    <a:pt x="12" y="0"/>
                  </a:moveTo>
                  <a:cubicBezTo>
                    <a:pt x="13" y="1"/>
                    <a:pt x="16" y="1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3"/>
                    <a:pt x="21" y="2"/>
                    <a:pt x="22" y="2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4" y="2"/>
                    <a:pt x="24" y="3"/>
                    <a:pt x="26" y="4"/>
                  </a:cubicBezTo>
                  <a:cubicBezTo>
                    <a:pt x="26" y="4"/>
                    <a:pt x="28" y="4"/>
                    <a:pt x="29" y="4"/>
                  </a:cubicBezTo>
                  <a:cubicBezTo>
                    <a:pt x="29" y="4"/>
                    <a:pt x="31" y="6"/>
                    <a:pt x="35" y="5"/>
                  </a:cubicBezTo>
                  <a:cubicBezTo>
                    <a:pt x="35" y="5"/>
                    <a:pt x="35" y="6"/>
                    <a:pt x="35" y="6"/>
                  </a:cubicBezTo>
                  <a:cubicBezTo>
                    <a:pt x="35" y="7"/>
                    <a:pt x="37" y="6"/>
                    <a:pt x="38" y="6"/>
                  </a:cubicBezTo>
                  <a:cubicBezTo>
                    <a:pt x="38" y="7"/>
                    <a:pt x="37" y="7"/>
                    <a:pt x="38" y="7"/>
                  </a:cubicBezTo>
                  <a:cubicBezTo>
                    <a:pt x="39" y="8"/>
                    <a:pt x="41" y="8"/>
                    <a:pt x="44" y="9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2" y="11"/>
                    <a:pt x="40" y="10"/>
                    <a:pt x="41" y="10"/>
                  </a:cubicBezTo>
                  <a:cubicBezTo>
                    <a:pt x="39" y="11"/>
                    <a:pt x="38" y="11"/>
                    <a:pt x="36" y="12"/>
                  </a:cubicBezTo>
                  <a:cubicBezTo>
                    <a:pt x="35" y="12"/>
                    <a:pt x="35" y="12"/>
                    <a:pt x="35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29" y="14"/>
                    <a:pt x="29" y="13"/>
                    <a:pt x="27" y="14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6" y="16"/>
                    <a:pt x="23" y="13"/>
                    <a:pt x="23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0" y="15"/>
                    <a:pt x="19" y="13"/>
                    <a:pt x="16" y="14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2"/>
                    <a:pt x="17" y="13"/>
                    <a:pt x="17" y="12"/>
                  </a:cubicBezTo>
                  <a:cubicBezTo>
                    <a:pt x="17" y="11"/>
                    <a:pt x="13" y="11"/>
                    <a:pt x="12" y="11"/>
                  </a:cubicBezTo>
                  <a:cubicBezTo>
                    <a:pt x="11" y="10"/>
                    <a:pt x="14" y="11"/>
                    <a:pt x="15" y="10"/>
                  </a:cubicBezTo>
                  <a:cubicBezTo>
                    <a:pt x="15" y="10"/>
                    <a:pt x="17" y="9"/>
                    <a:pt x="17" y="9"/>
                  </a:cubicBezTo>
                  <a:cubicBezTo>
                    <a:pt x="18" y="9"/>
                    <a:pt x="18" y="10"/>
                    <a:pt x="20" y="10"/>
                  </a:cubicBezTo>
                  <a:cubicBezTo>
                    <a:pt x="20" y="9"/>
                    <a:pt x="19" y="9"/>
                    <a:pt x="19" y="8"/>
                  </a:cubicBezTo>
                  <a:cubicBezTo>
                    <a:pt x="18" y="9"/>
                    <a:pt x="12" y="8"/>
                    <a:pt x="10" y="9"/>
                  </a:cubicBezTo>
                  <a:cubicBezTo>
                    <a:pt x="8" y="10"/>
                    <a:pt x="10" y="9"/>
                    <a:pt x="7" y="9"/>
                  </a:cubicBezTo>
                  <a:cubicBezTo>
                    <a:pt x="4" y="8"/>
                    <a:pt x="2" y="9"/>
                    <a:pt x="5" y="8"/>
                  </a:cubicBezTo>
                  <a:cubicBezTo>
                    <a:pt x="5" y="7"/>
                    <a:pt x="2" y="8"/>
                    <a:pt x="1" y="7"/>
                  </a:cubicBezTo>
                  <a:cubicBezTo>
                    <a:pt x="2" y="6"/>
                    <a:pt x="4" y="4"/>
                    <a:pt x="0" y="5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3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0" y="0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00"/>
            <p:cNvSpPr/>
            <p:nvPr/>
          </p:nvSpPr>
          <p:spPr bwMode="auto">
            <a:xfrm>
              <a:off x="4314825" y="3440113"/>
              <a:ext cx="214313" cy="52388"/>
            </a:xfrm>
            <a:custGeom>
              <a:avLst/>
              <a:gdLst>
                <a:gd name="T0" fmla="*/ 19 w 57"/>
                <a:gd name="T1" fmla="*/ 10 h 14"/>
                <a:gd name="T2" fmla="*/ 18 w 57"/>
                <a:gd name="T3" fmla="*/ 10 h 14"/>
                <a:gd name="T4" fmla="*/ 13 w 57"/>
                <a:gd name="T5" fmla="*/ 10 h 14"/>
                <a:gd name="T6" fmla="*/ 16 w 57"/>
                <a:gd name="T7" fmla="*/ 9 h 14"/>
                <a:gd name="T8" fmla="*/ 21 w 57"/>
                <a:gd name="T9" fmla="*/ 7 h 14"/>
                <a:gd name="T10" fmla="*/ 19 w 57"/>
                <a:gd name="T11" fmla="*/ 5 h 14"/>
                <a:gd name="T12" fmla="*/ 15 w 57"/>
                <a:gd name="T13" fmla="*/ 5 h 14"/>
                <a:gd name="T14" fmla="*/ 10 w 57"/>
                <a:gd name="T15" fmla="*/ 7 h 14"/>
                <a:gd name="T16" fmla="*/ 3 w 57"/>
                <a:gd name="T17" fmla="*/ 7 h 14"/>
                <a:gd name="T18" fmla="*/ 4 w 57"/>
                <a:gd name="T19" fmla="*/ 3 h 14"/>
                <a:gd name="T20" fmla="*/ 2 w 57"/>
                <a:gd name="T21" fmla="*/ 4 h 14"/>
                <a:gd name="T22" fmla="*/ 1 w 57"/>
                <a:gd name="T23" fmla="*/ 1 h 14"/>
                <a:gd name="T24" fmla="*/ 3 w 57"/>
                <a:gd name="T25" fmla="*/ 2 h 14"/>
                <a:gd name="T26" fmla="*/ 9 w 57"/>
                <a:gd name="T27" fmla="*/ 1 h 14"/>
                <a:gd name="T28" fmla="*/ 10 w 57"/>
                <a:gd name="T29" fmla="*/ 2 h 14"/>
                <a:gd name="T30" fmla="*/ 18 w 57"/>
                <a:gd name="T31" fmla="*/ 3 h 14"/>
                <a:gd name="T32" fmla="*/ 20 w 57"/>
                <a:gd name="T33" fmla="*/ 1 h 14"/>
                <a:gd name="T34" fmla="*/ 30 w 57"/>
                <a:gd name="T35" fmla="*/ 1 h 14"/>
                <a:gd name="T36" fmla="*/ 31 w 57"/>
                <a:gd name="T37" fmla="*/ 1 h 14"/>
                <a:gd name="T38" fmla="*/ 35 w 57"/>
                <a:gd name="T39" fmla="*/ 3 h 14"/>
                <a:gd name="T40" fmla="*/ 34 w 57"/>
                <a:gd name="T41" fmla="*/ 4 h 14"/>
                <a:gd name="T42" fmla="*/ 39 w 57"/>
                <a:gd name="T43" fmla="*/ 3 h 14"/>
                <a:gd name="T44" fmla="*/ 45 w 57"/>
                <a:gd name="T45" fmla="*/ 4 h 14"/>
                <a:gd name="T46" fmla="*/ 46 w 57"/>
                <a:gd name="T47" fmla="*/ 5 h 14"/>
                <a:gd name="T48" fmla="*/ 47 w 57"/>
                <a:gd name="T49" fmla="*/ 6 h 14"/>
                <a:gd name="T50" fmla="*/ 48 w 57"/>
                <a:gd name="T51" fmla="*/ 7 h 14"/>
                <a:gd name="T52" fmla="*/ 50 w 57"/>
                <a:gd name="T53" fmla="*/ 7 h 14"/>
                <a:gd name="T54" fmla="*/ 50 w 57"/>
                <a:gd name="T55" fmla="*/ 8 h 14"/>
                <a:gd name="T56" fmla="*/ 52 w 57"/>
                <a:gd name="T57" fmla="*/ 8 h 14"/>
                <a:gd name="T58" fmla="*/ 53 w 57"/>
                <a:gd name="T59" fmla="*/ 9 h 14"/>
                <a:gd name="T60" fmla="*/ 56 w 57"/>
                <a:gd name="T61" fmla="*/ 9 h 14"/>
                <a:gd name="T62" fmla="*/ 53 w 57"/>
                <a:gd name="T63" fmla="*/ 10 h 14"/>
                <a:gd name="T64" fmla="*/ 53 w 57"/>
                <a:gd name="T65" fmla="*/ 11 h 14"/>
                <a:gd name="T66" fmla="*/ 43 w 57"/>
                <a:gd name="T67" fmla="*/ 11 h 14"/>
                <a:gd name="T68" fmla="*/ 43 w 57"/>
                <a:gd name="T69" fmla="*/ 8 h 14"/>
                <a:gd name="T70" fmla="*/ 33 w 57"/>
                <a:gd name="T71" fmla="*/ 7 h 14"/>
                <a:gd name="T72" fmla="*/ 32 w 57"/>
                <a:gd name="T73" fmla="*/ 9 h 14"/>
                <a:gd name="T74" fmla="*/ 30 w 57"/>
                <a:gd name="T75" fmla="*/ 9 h 14"/>
                <a:gd name="T76" fmla="*/ 28 w 57"/>
                <a:gd name="T77" fmla="*/ 10 h 14"/>
                <a:gd name="T78" fmla="*/ 29 w 57"/>
                <a:gd name="T79" fmla="*/ 10 h 14"/>
                <a:gd name="T80" fmla="*/ 26 w 57"/>
                <a:gd name="T81" fmla="*/ 11 h 14"/>
                <a:gd name="T82" fmla="*/ 26 w 57"/>
                <a:gd name="T83" fmla="*/ 13 h 14"/>
                <a:gd name="T84" fmla="*/ 14 w 57"/>
                <a:gd name="T85" fmla="*/ 12 h 14"/>
                <a:gd name="T86" fmla="*/ 17 w 57"/>
                <a:gd name="T87" fmla="*/ 11 h 14"/>
                <a:gd name="T88" fmla="*/ 20 w 57"/>
                <a:gd name="T89" fmla="*/ 11 h 14"/>
                <a:gd name="T90" fmla="*/ 19 w 57"/>
                <a:gd name="T9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14">
                  <a:moveTo>
                    <a:pt x="19" y="10"/>
                  </a:moveTo>
                  <a:cubicBezTo>
                    <a:pt x="19" y="9"/>
                    <a:pt x="18" y="10"/>
                    <a:pt x="18" y="10"/>
                  </a:cubicBezTo>
                  <a:cubicBezTo>
                    <a:pt x="16" y="10"/>
                    <a:pt x="15" y="9"/>
                    <a:pt x="13" y="10"/>
                  </a:cubicBezTo>
                  <a:cubicBezTo>
                    <a:pt x="13" y="9"/>
                    <a:pt x="14" y="9"/>
                    <a:pt x="16" y="9"/>
                  </a:cubicBezTo>
                  <a:cubicBezTo>
                    <a:pt x="17" y="8"/>
                    <a:pt x="19" y="7"/>
                    <a:pt x="21" y="7"/>
                  </a:cubicBezTo>
                  <a:cubicBezTo>
                    <a:pt x="21" y="6"/>
                    <a:pt x="19" y="6"/>
                    <a:pt x="19" y="5"/>
                  </a:cubicBezTo>
                  <a:cubicBezTo>
                    <a:pt x="18" y="5"/>
                    <a:pt x="15" y="7"/>
                    <a:pt x="15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6" y="7"/>
                    <a:pt x="6" y="6"/>
                    <a:pt x="3" y="7"/>
                  </a:cubicBezTo>
                  <a:cubicBezTo>
                    <a:pt x="5" y="6"/>
                    <a:pt x="5" y="5"/>
                    <a:pt x="4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1"/>
                    <a:pt x="8" y="2"/>
                    <a:pt x="9" y="1"/>
                  </a:cubicBezTo>
                  <a:cubicBezTo>
                    <a:pt x="10" y="1"/>
                    <a:pt x="9" y="2"/>
                    <a:pt x="10" y="2"/>
                  </a:cubicBezTo>
                  <a:cubicBezTo>
                    <a:pt x="13" y="3"/>
                    <a:pt x="17" y="0"/>
                    <a:pt x="18" y="3"/>
                  </a:cubicBezTo>
                  <a:cubicBezTo>
                    <a:pt x="20" y="3"/>
                    <a:pt x="21" y="2"/>
                    <a:pt x="20" y="1"/>
                  </a:cubicBezTo>
                  <a:cubicBezTo>
                    <a:pt x="23" y="1"/>
                    <a:pt x="26" y="1"/>
                    <a:pt x="30" y="1"/>
                  </a:cubicBezTo>
                  <a:cubicBezTo>
                    <a:pt x="31" y="1"/>
                    <a:pt x="31" y="2"/>
                    <a:pt x="31" y="1"/>
                  </a:cubicBezTo>
                  <a:cubicBezTo>
                    <a:pt x="33" y="2"/>
                    <a:pt x="31" y="4"/>
                    <a:pt x="35" y="3"/>
                  </a:cubicBezTo>
                  <a:cubicBezTo>
                    <a:pt x="35" y="3"/>
                    <a:pt x="34" y="3"/>
                    <a:pt x="34" y="4"/>
                  </a:cubicBezTo>
                  <a:cubicBezTo>
                    <a:pt x="36" y="4"/>
                    <a:pt x="39" y="4"/>
                    <a:pt x="39" y="3"/>
                  </a:cubicBezTo>
                  <a:cubicBezTo>
                    <a:pt x="40" y="4"/>
                    <a:pt x="41" y="5"/>
                    <a:pt x="45" y="4"/>
                  </a:cubicBezTo>
                  <a:cubicBezTo>
                    <a:pt x="44" y="5"/>
                    <a:pt x="45" y="5"/>
                    <a:pt x="46" y="5"/>
                  </a:cubicBezTo>
                  <a:cubicBezTo>
                    <a:pt x="47" y="5"/>
                    <a:pt x="46" y="6"/>
                    <a:pt x="47" y="6"/>
                  </a:cubicBezTo>
                  <a:cubicBezTo>
                    <a:pt x="49" y="6"/>
                    <a:pt x="48" y="6"/>
                    <a:pt x="48" y="7"/>
                  </a:cubicBezTo>
                  <a:cubicBezTo>
                    <a:pt x="49" y="7"/>
                    <a:pt x="50" y="7"/>
                    <a:pt x="50" y="7"/>
                  </a:cubicBezTo>
                  <a:cubicBezTo>
                    <a:pt x="51" y="7"/>
                    <a:pt x="50" y="7"/>
                    <a:pt x="50" y="8"/>
                  </a:cubicBezTo>
                  <a:cubicBezTo>
                    <a:pt x="50" y="8"/>
                    <a:pt x="52" y="7"/>
                    <a:pt x="52" y="8"/>
                  </a:cubicBezTo>
                  <a:cubicBezTo>
                    <a:pt x="53" y="8"/>
                    <a:pt x="52" y="9"/>
                    <a:pt x="53" y="9"/>
                  </a:cubicBezTo>
                  <a:cubicBezTo>
                    <a:pt x="55" y="9"/>
                    <a:pt x="56" y="8"/>
                    <a:pt x="56" y="9"/>
                  </a:cubicBezTo>
                  <a:cubicBezTo>
                    <a:pt x="57" y="10"/>
                    <a:pt x="54" y="10"/>
                    <a:pt x="53" y="10"/>
                  </a:cubicBezTo>
                  <a:cubicBezTo>
                    <a:pt x="53" y="10"/>
                    <a:pt x="53" y="11"/>
                    <a:pt x="53" y="11"/>
                  </a:cubicBezTo>
                  <a:cubicBezTo>
                    <a:pt x="51" y="11"/>
                    <a:pt x="46" y="10"/>
                    <a:pt x="43" y="11"/>
                  </a:cubicBezTo>
                  <a:cubicBezTo>
                    <a:pt x="42" y="9"/>
                    <a:pt x="43" y="9"/>
                    <a:pt x="43" y="8"/>
                  </a:cubicBezTo>
                  <a:cubicBezTo>
                    <a:pt x="42" y="6"/>
                    <a:pt x="36" y="6"/>
                    <a:pt x="33" y="7"/>
                  </a:cubicBezTo>
                  <a:cubicBezTo>
                    <a:pt x="32" y="7"/>
                    <a:pt x="33" y="8"/>
                    <a:pt x="32" y="9"/>
                  </a:cubicBezTo>
                  <a:cubicBezTo>
                    <a:pt x="32" y="9"/>
                    <a:pt x="31" y="8"/>
                    <a:pt x="30" y="9"/>
                  </a:cubicBezTo>
                  <a:cubicBezTo>
                    <a:pt x="30" y="9"/>
                    <a:pt x="30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1"/>
                    <a:pt x="28" y="10"/>
                    <a:pt x="26" y="11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3" y="14"/>
                    <a:pt x="14" y="14"/>
                    <a:pt x="14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0" y="10"/>
                    <a:pt x="18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1"/>
            <p:cNvSpPr/>
            <p:nvPr/>
          </p:nvSpPr>
          <p:spPr bwMode="auto">
            <a:xfrm>
              <a:off x="2293938" y="3481388"/>
              <a:ext cx="101600" cy="26988"/>
            </a:xfrm>
            <a:custGeom>
              <a:avLst/>
              <a:gdLst>
                <a:gd name="T0" fmla="*/ 27 w 27"/>
                <a:gd name="T1" fmla="*/ 1 h 7"/>
                <a:gd name="T2" fmla="*/ 27 w 27"/>
                <a:gd name="T3" fmla="*/ 2 h 7"/>
                <a:gd name="T4" fmla="*/ 25 w 27"/>
                <a:gd name="T5" fmla="*/ 2 h 7"/>
                <a:gd name="T6" fmla="*/ 25 w 27"/>
                <a:gd name="T7" fmla="*/ 4 h 7"/>
                <a:gd name="T8" fmla="*/ 22 w 27"/>
                <a:gd name="T9" fmla="*/ 5 h 7"/>
                <a:gd name="T10" fmla="*/ 19 w 27"/>
                <a:gd name="T11" fmla="*/ 3 h 7"/>
                <a:gd name="T12" fmla="*/ 16 w 27"/>
                <a:gd name="T13" fmla="*/ 4 h 7"/>
                <a:gd name="T14" fmla="*/ 12 w 27"/>
                <a:gd name="T15" fmla="*/ 6 h 7"/>
                <a:gd name="T16" fmla="*/ 1 w 27"/>
                <a:gd name="T17" fmla="*/ 6 h 7"/>
                <a:gd name="T18" fmla="*/ 0 w 27"/>
                <a:gd name="T19" fmla="*/ 4 h 7"/>
                <a:gd name="T20" fmla="*/ 4 w 27"/>
                <a:gd name="T21" fmla="*/ 5 h 7"/>
                <a:gd name="T22" fmla="*/ 8 w 27"/>
                <a:gd name="T23" fmla="*/ 3 h 7"/>
                <a:gd name="T24" fmla="*/ 10 w 27"/>
                <a:gd name="T25" fmla="*/ 2 h 7"/>
                <a:gd name="T26" fmla="*/ 13 w 27"/>
                <a:gd name="T27" fmla="*/ 2 h 7"/>
                <a:gd name="T28" fmla="*/ 14 w 27"/>
                <a:gd name="T29" fmla="*/ 2 h 7"/>
                <a:gd name="T30" fmla="*/ 16 w 27"/>
                <a:gd name="T31" fmla="*/ 1 h 7"/>
                <a:gd name="T32" fmla="*/ 20 w 27"/>
                <a:gd name="T33" fmla="*/ 1 h 7"/>
                <a:gd name="T34" fmla="*/ 27 w 27"/>
                <a:gd name="T3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7">
                  <a:moveTo>
                    <a:pt x="27" y="1"/>
                  </a:moveTo>
                  <a:cubicBezTo>
                    <a:pt x="26" y="1"/>
                    <a:pt x="27" y="2"/>
                    <a:pt x="27" y="2"/>
                  </a:cubicBezTo>
                  <a:cubicBezTo>
                    <a:pt x="26" y="3"/>
                    <a:pt x="25" y="2"/>
                    <a:pt x="25" y="2"/>
                  </a:cubicBezTo>
                  <a:cubicBezTo>
                    <a:pt x="25" y="3"/>
                    <a:pt x="26" y="4"/>
                    <a:pt x="25" y="4"/>
                  </a:cubicBezTo>
                  <a:cubicBezTo>
                    <a:pt x="24" y="4"/>
                    <a:pt x="22" y="3"/>
                    <a:pt x="22" y="5"/>
                  </a:cubicBezTo>
                  <a:cubicBezTo>
                    <a:pt x="20" y="5"/>
                    <a:pt x="21" y="3"/>
                    <a:pt x="19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8" y="7"/>
                    <a:pt x="6" y="7"/>
                    <a:pt x="1" y="6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1" y="5"/>
                    <a:pt x="2" y="5"/>
                    <a:pt x="4" y="5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2" y="3"/>
                    <a:pt x="10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6" y="1"/>
                    <a:pt x="16" y="1"/>
                  </a:cubicBezTo>
                  <a:cubicBezTo>
                    <a:pt x="17" y="1"/>
                    <a:pt x="19" y="1"/>
                    <a:pt x="20" y="1"/>
                  </a:cubicBezTo>
                  <a:cubicBezTo>
                    <a:pt x="21" y="1"/>
                    <a:pt x="24" y="0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2"/>
            <p:cNvSpPr/>
            <p:nvPr/>
          </p:nvSpPr>
          <p:spPr bwMode="auto">
            <a:xfrm>
              <a:off x="2571750" y="3492500"/>
              <a:ext cx="104775" cy="26988"/>
            </a:xfrm>
            <a:custGeom>
              <a:avLst/>
              <a:gdLst>
                <a:gd name="T0" fmla="*/ 25 w 28"/>
                <a:gd name="T1" fmla="*/ 0 h 7"/>
                <a:gd name="T2" fmla="*/ 28 w 28"/>
                <a:gd name="T3" fmla="*/ 5 h 7"/>
                <a:gd name="T4" fmla="*/ 26 w 28"/>
                <a:gd name="T5" fmla="*/ 4 h 7"/>
                <a:gd name="T6" fmla="*/ 26 w 28"/>
                <a:gd name="T7" fmla="*/ 6 h 7"/>
                <a:gd name="T8" fmla="*/ 22 w 28"/>
                <a:gd name="T9" fmla="*/ 6 h 7"/>
                <a:gd name="T10" fmla="*/ 21 w 28"/>
                <a:gd name="T11" fmla="*/ 7 h 7"/>
                <a:gd name="T12" fmla="*/ 18 w 28"/>
                <a:gd name="T13" fmla="*/ 7 h 7"/>
                <a:gd name="T14" fmla="*/ 18 w 28"/>
                <a:gd name="T15" fmla="*/ 5 h 7"/>
                <a:gd name="T16" fmla="*/ 8 w 28"/>
                <a:gd name="T17" fmla="*/ 4 h 7"/>
                <a:gd name="T18" fmla="*/ 0 w 28"/>
                <a:gd name="T19" fmla="*/ 2 h 7"/>
                <a:gd name="T20" fmla="*/ 1 w 28"/>
                <a:gd name="T21" fmla="*/ 1 h 7"/>
                <a:gd name="T22" fmla="*/ 3 w 28"/>
                <a:gd name="T23" fmla="*/ 1 h 7"/>
                <a:gd name="T24" fmla="*/ 8 w 28"/>
                <a:gd name="T25" fmla="*/ 2 h 7"/>
                <a:gd name="T26" fmla="*/ 10 w 28"/>
                <a:gd name="T27" fmla="*/ 2 h 7"/>
                <a:gd name="T28" fmla="*/ 11 w 28"/>
                <a:gd name="T29" fmla="*/ 3 h 7"/>
                <a:gd name="T30" fmla="*/ 12 w 28"/>
                <a:gd name="T31" fmla="*/ 1 h 7"/>
                <a:gd name="T32" fmla="*/ 14 w 28"/>
                <a:gd name="T33" fmla="*/ 2 h 7"/>
                <a:gd name="T34" fmla="*/ 25 w 28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7">
                  <a:moveTo>
                    <a:pt x="25" y="0"/>
                  </a:moveTo>
                  <a:cubicBezTo>
                    <a:pt x="24" y="3"/>
                    <a:pt x="28" y="3"/>
                    <a:pt x="28" y="5"/>
                  </a:cubicBezTo>
                  <a:cubicBezTo>
                    <a:pt x="28" y="5"/>
                    <a:pt x="26" y="4"/>
                    <a:pt x="26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3" y="6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6"/>
                    <a:pt x="17" y="6"/>
                    <a:pt x="18" y="5"/>
                  </a:cubicBezTo>
                  <a:cubicBezTo>
                    <a:pt x="15" y="6"/>
                    <a:pt x="12" y="4"/>
                    <a:pt x="8" y="4"/>
                  </a:cubicBezTo>
                  <a:cubicBezTo>
                    <a:pt x="7" y="3"/>
                    <a:pt x="3" y="3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8" y="3"/>
                    <a:pt x="10" y="2"/>
                    <a:pt x="10" y="2"/>
                  </a:cubicBezTo>
                  <a:cubicBezTo>
                    <a:pt x="11" y="3"/>
                    <a:pt x="10" y="4"/>
                    <a:pt x="11" y="3"/>
                  </a:cubicBezTo>
                  <a:cubicBezTo>
                    <a:pt x="14" y="3"/>
                    <a:pt x="10" y="2"/>
                    <a:pt x="12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8" y="2"/>
                    <a:pt x="1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3"/>
            <p:cNvSpPr/>
            <p:nvPr/>
          </p:nvSpPr>
          <p:spPr bwMode="auto">
            <a:xfrm>
              <a:off x="2376488" y="3492500"/>
              <a:ext cx="184150" cy="34925"/>
            </a:xfrm>
            <a:custGeom>
              <a:avLst/>
              <a:gdLst>
                <a:gd name="T0" fmla="*/ 22 w 49"/>
                <a:gd name="T1" fmla="*/ 3 h 9"/>
                <a:gd name="T2" fmla="*/ 31 w 49"/>
                <a:gd name="T3" fmla="*/ 5 h 9"/>
                <a:gd name="T4" fmla="*/ 31 w 49"/>
                <a:gd name="T5" fmla="*/ 3 h 9"/>
                <a:gd name="T6" fmla="*/ 28 w 49"/>
                <a:gd name="T7" fmla="*/ 1 h 9"/>
                <a:gd name="T8" fmla="*/ 35 w 49"/>
                <a:gd name="T9" fmla="*/ 0 h 9"/>
                <a:gd name="T10" fmla="*/ 37 w 49"/>
                <a:gd name="T11" fmla="*/ 1 h 9"/>
                <a:gd name="T12" fmla="*/ 37 w 49"/>
                <a:gd name="T13" fmla="*/ 2 h 9"/>
                <a:gd name="T14" fmla="*/ 41 w 49"/>
                <a:gd name="T15" fmla="*/ 4 h 9"/>
                <a:gd name="T16" fmla="*/ 44 w 49"/>
                <a:gd name="T17" fmla="*/ 3 h 9"/>
                <a:gd name="T18" fmla="*/ 47 w 49"/>
                <a:gd name="T19" fmla="*/ 4 h 9"/>
                <a:gd name="T20" fmla="*/ 48 w 49"/>
                <a:gd name="T21" fmla="*/ 5 h 9"/>
                <a:gd name="T22" fmla="*/ 47 w 49"/>
                <a:gd name="T23" fmla="*/ 7 h 9"/>
                <a:gd name="T24" fmla="*/ 41 w 49"/>
                <a:gd name="T25" fmla="*/ 7 h 9"/>
                <a:gd name="T26" fmla="*/ 37 w 49"/>
                <a:gd name="T27" fmla="*/ 7 h 9"/>
                <a:gd name="T28" fmla="*/ 28 w 49"/>
                <a:gd name="T29" fmla="*/ 8 h 9"/>
                <a:gd name="T30" fmla="*/ 26 w 49"/>
                <a:gd name="T31" fmla="*/ 8 h 9"/>
                <a:gd name="T32" fmla="*/ 24 w 49"/>
                <a:gd name="T33" fmla="*/ 8 h 9"/>
                <a:gd name="T34" fmla="*/ 14 w 49"/>
                <a:gd name="T35" fmla="*/ 9 h 9"/>
                <a:gd name="T36" fmla="*/ 23 w 49"/>
                <a:gd name="T37" fmla="*/ 8 h 9"/>
                <a:gd name="T38" fmla="*/ 18 w 49"/>
                <a:gd name="T39" fmla="*/ 7 h 9"/>
                <a:gd name="T40" fmla="*/ 14 w 49"/>
                <a:gd name="T41" fmla="*/ 6 h 9"/>
                <a:gd name="T42" fmla="*/ 10 w 49"/>
                <a:gd name="T43" fmla="*/ 7 h 9"/>
                <a:gd name="T44" fmla="*/ 7 w 49"/>
                <a:gd name="T45" fmla="*/ 6 h 9"/>
                <a:gd name="T46" fmla="*/ 0 w 49"/>
                <a:gd name="T47" fmla="*/ 6 h 9"/>
                <a:gd name="T48" fmla="*/ 2 w 49"/>
                <a:gd name="T49" fmla="*/ 5 h 9"/>
                <a:gd name="T50" fmla="*/ 3 w 49"/>
                <a:gd name="T51" fmla="*/ 3 h 9"/>
                <a:gd name="T52" fmla="*/ 7 w 49"/>
                <a:gd name="T53" fmla="*/ 3 h 9"/>
                <a:gd name="T54" fmla="*/ 6 w 49"/>
                <a:gd name="T55" fmla="*/ 2 h 9"/>
                <a:gd name="T56" fmla="*/ 8 w 49"/>
                <a:gd name="T57" fmla="*/ 2 h 9"/>
                <a:gd name="T58" fmla="*/ 11 w 49"/>
                <a:gd name="T59" fmla="*/ 1 h 9"/>
                <a:gd name="T60" fmla="*/ 16 w 49"/>
                <a:gd name="T61" fmla="*/ 2 h 9"/>
                <a:gd name="T62" fmla="*/ 17 w 49"/>
                <a:gd name="T63" fmla="*/ 3 h 9"/>
                <a:gd name="T64" fmla="*/ 19 w 49"/>
                <a:gd name="T65" fmla="*/ 3 h 9"/>
                <a:gd name="T66" fmla="*/ 19 w 49"/>
                <a:gd name="T67" fmla="*/ 4 h 9"/>
                <a:gd name="T68" fmla="*/ 22 w 49"/>
                <a:gd name="T6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9">
                  <a:moveTo>
                    <a:pt x="22" y="3"/>
                  </a:moveTo>
                  <a:cubicBezTo>
                    <a:pt x="20" y="5"/>
                    <a:pt x="30" y="4"/>
                    <a:pt x="31" y="5"/>
                  </a:cubicBezTo>
                  <a:cubicBezTo>
                    <a:pt x="33" y="3"/>
                    <a:pt x="25" y="3"/>
                    <a:pt x="31" y="3"/>
                  </a:cubicBezTo>
                  <a:cubicBezTo>
                    <a:pt x="33" y="1"/>
                    <a:pt x="27" y="3"/>
                    <a:pt x="28" y="1"/>
                  </a:cubicBezTo>
                  <a:cubicBezTo>
                    <a:pt x="32" y="1"/>
                    <a:pt x="32" y="0"/>
                    <a:pt x="35" y="0"/>
                  </a:cubicBezTo>
                  <a:cubicBezTo>
                    <a:pt x="35" y="1"/>
                    <a:pt x="37" y="1"/>
                    <a:pt x="37" y="1"/>
                  </a:cubicBezTo>
                  <a:cubicBezTo>
                    <a:pt x="38" y="2"/>
                    <a:pt x="37" y="2"/>
                    <a:pt x="37" y="2"/>
                  </a:cubicBezTo>
                  <a:cubicBezTo>
                    <a:pt x="38" y="3"/>
                    <a:pt x="40" y="3"/>
                    <a:pt x="41" y="4"/>
                  </a:cubicBezTo>
                  <a:cubicBezTo>
                    <a:pt x="42" y="4"/>
                    <a:pt x="42" y="3"/>
                    <a:pt x="44" y="3"/>
                  </a:cubicBezTo>
                  <a:cubicBezTo>
                    <a:pt x="46" y="3"/>
                    <a:pt x="47" y="3"/>
                    <a:pt x="47" y="4"/>
                  </a:cubicBezTo>
                  <a:cubicBezTo>
                    <a:pt x="47" y="4"/>
                    <a:pt x="49" y="5"/>
                    <a:pt x="48" y="5"/>
                  </a:cubicBezTo>
                  <a:cubicBezTo>
                    <a:pt x="47" y="5"/>
                    <a:pt x="48" y="5"/>
                    <a:pt x="47" y="7"/>
                  </a:cubicBezTo>
                  <a:cubicBezTo>
                    <a:pt x="45" y="6"/>
                    <a:pt x="43" y="7"/>
                    <a:pt x="41" y="7"/>
                  </a:cubicBezTo>
                  <a:cubicBezTo>
                    <a:pt x="40" y="7"/>
                    <a:pt x="39" y="7"/>
                    <a:pt x="37" y="7"/>
                  </a:cubicBezTo>
                  <a:cubicBezTo>
                    <a:pt x="35" y="7"/>
                    <a:pt x="31" y="7"/>
                    <a:pt x="28" y="8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8"/>
                    <a:pt x="17" y="9"/>
                    <a:pt x="14" y="9"/>
                  </a:cubicBezTo>
                  <a:cubicBezTo>
                    <a:pt x="14" y="7"/>
                    <a:pt x="19" y="8"/>
                    <a:pt x="23" y="8"/>
                  </a:cubicBezTo>
                  <a:cubicBezTo>
                    <a:pt x="23" y="6"/>
                    <a:pt x="19" y="7"/>
                    <a:pt x="18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2" y="5"/>
                    <a:pt x="11" y="7"/>
                    <a:pt x="10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4" y="6"/>
                    <a:pt x="1" y="7"/>
                    <a:pt x="0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2" y="3"/>
                    <a:pt x="3" y="3"/>
                  </a:cubicBezTo>
                  <a:cubicBezTo>
                    <a:pt x="4" y="3"/>
                    <a:pt x="6" y="3"/>
                    <a:pt x="7" y="3"/>
                  </a:cubicBezTo>
                  <a:cubicBezTo>
                    <a:pt x="7" y="3"/>
                    <a:pt x="3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1"/>
                    <a:pt x="15" y="2"/>
                    <a:pt x="16" y="2"/>
                  </a:cubicBezTo>
                  <a:cubicBezTo>
                    <a:pt x="16" y="2"/>
                    <a:pt x="16" y="3"/>
                    <a:pt x="17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19" y="3"/>
                    <a:pt x="17" y="5"/>
                    <a:pt x="19" y="4"/>
                  </a:cubicBezTo>
                  <a:cubicBezTo>
                    <a:pt x="19" y="4"/>
                    <a:pt x="20" y="3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04"/>
            <p:cNvSpPr/>
            <p:nvPr/>
          </p:nvSpPr>
          <p:spPr bwMode="auto">
            <a:xfrm>
              <a:off x="2249488" y="3527425"/>
              <a:ext cx="146050" cy="47625"/>
            </a:xfrm>
            <a:custGeom>
              <a:avLst/>
              <a:gdLst>
                <a:gd name="T0" fmla="*/ 5 w 39"/>
                <a:gd name="T1" fmla="*/ 1 h 13"/>
                <a:gd name="T2" fmla="*/ 22 w 39"/>
                <a:gd name="T3" fmla="*/ 1 h 13"/>
                <a:gd name="T4" fmla="*/ 24 w 39"/>
                <a:gd name="T5" fmla="*/ 1 h 13"/>
                <a:gd name="T6" fmla="*/ 28 w 39"/>
                <a:gd name="T7" fmla="*/ 2 h 13"/>
                <a:gd name="T8" fmla="*/ 32 w 39"/>
                <a:gd name="T9" fmla="*/ 2 h 13"/>
                <a:gd name="T10" fmla="*/ 33 w 39"/>
                <a:gd name="T11" fmla="*/ 2 h 13"/>
                <a:gd name="T12" fmla="*/ 39 w 39"/>
                <a:gd name="T13" fmla="*/ 4 h 13"/>
                <a:gd name="T14" fmla="*/ 30 w 39"/>
                <a:gd name="T15" fmla="*/ 5 h 13"/>
                <a:gd name="T16" fmla="*/ 29 w 39"/>
                <a:gd name="T17" fmla="*/ 6 h 13"/>
                <a:gd name="T18" fmla="*/ 27 w 39"/>
                <a:gd name="T19" fmla="*/ 6 h 13"/>
                <a:gd name="T20" fmla="*/ 26 w 39"/>
                <a:gd name="T21" fmla="*/ 6 h 13"/>
                <a:gd name="T22" fmla="*/ 27 w 39"/>
                <a:gd name="T23" fmla="*/ 7 h 13"/>
                <a:gd name="T24" fmla="*/ 25 w 39"/>
                <a:gd name="T25" fmla="*/ 7 h 13"/>
                <a:gd name="T26" fmla="*/ 25 w 39"/>
                <a:gd name="T27" fmla="*/ 8 h 13"/>
                <a:gd name="T28" fmla="*/ 23 w 39"/>
                <a:gd name="T29" fmla="*/ 8 h 13"/>
                <a:gd name="T30" fmla="*/ 21 w 39"/>
                <a:gd name="T31" fmla="*/ 9 h 13"/>
                <a:gd name="T32" fmla="*/ 21 w 39"/>
                <a:gd name="T33" fmla="*/ 11 h 13"/>
                <a:gd name="T34" fmla="*/ 9 w 39"/>
                <a:gd name="T35" fmla="*/ 12 h 13"/>
                <a:gd name="T36" fmla="*/ 0 w 39"/>
                <a:gd name="T37" fmla="*/ 9 h 13"/>
                <a:gd name="T38" fmla="*/ 3 w 39"/>
                <a:gd name="T39" fmla="*/ 8 h 13"/>
                <a:gd name="T40" fmla="*/ 4 w 39"/>
                <a:gd name="T41" fmla="*/ 7 h 13"/>
                <a:gd name="T42" fmla="*/ 3 w 39"/>
                <a:gd name="T43" fmla="*/ 6 h 13"/>
                <a:gd name="T44" fmla="*/ 5 w 39"/>
                <a:gd name="T45" fmla="*/ 5 h 13"/>
                <a:gd name="T46" fmla="*/ 7 w 39"/>
                <a:gd name="T47" fmla="*/ 3 h 13"/>
                <a:gd name="T48" fmla="*/ 5 w 39"/>
                <a:gd name="T4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13">
                  <a:moveTo>
                    <a:pt x="5" y="1"/>
                  </a:moveTo>
                  <a:cubicBezTo>
                    <a:pt x="11" y="1"/>
                    <a:pt x="18" y="0"/>
                    <a:pt x="22" y="1"/>
                  </a:cubicBezTo>
                  <a:cubicBezTo>
                    <a:pt x="22" y="1"/>
                    <a:pt x="24" y="1"/>
                    <a:pt x="24" y="1"/>
                  </a:cubicBezTo>
                  <a:cubicBezTo>
                    <a:pt x="25" y="2"/>
                    <a:pt x="27" y="1"/>
                    <a:pt x="28" y="2"/>
                  </a:cubicBezTo>
                  <a:cubicBezTo>
                    <a:pt x="30" y="3"/>
                    <a:pt x="28" y="1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9" y="3"/>
                    <a:pt x="39" y="4"/>
                  </a:cubicBezTo>
                  <a:cubicBezTo>
                    <a:pt x="35" y="4"/>
                    <a:pt x="32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8" y="6"/>
                    <a:pt x="27" y="5"/>
                    <a:pt x="27" y="6"/>
                  </a:cubicBezTo>
                  <a:cubicBezTo>
                    <a:pt x="27" y="5"/>
                    <a:pt x="26" y="6"/>
                    <a:pt x="26" y="6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2" y="9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6" y="11"/>
                    <a:pt x="17" y="13"/>
                    <a:pt x="9" y="12"/>
                  </a:cubicBezTo>
                  <a:cubicBezTo>
                    <a:pt x="10" y="9"/>
                    <a:pt x="4" y="10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3" y="8"/>
                    <a:pt x="1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7" y="5"/>
                    <a:pt x="7" y="3"/>
                  </a:cubicBezTo>
                  <a:cubicBezTo>
                    <a:pt x="8" y="2"/>
                    <a:pt x="4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05"/>
            <p:cNvSpPr/>
            <p:nvPr/>
          </p:nvSpPr>
          <p:spPr bwMode="auto">
            <a:xfrm>
              <a:off x="2541588" y="3538538"/>
              <a:ext cx="30163" cy="11113"/>
            </a:xfrm>
            <a:custGeom>
              <a:avLst/>
              <a:gdLst>
                <a:gd name="T0" fmla="*/ 1 w 8"/>
                <a:gd name="T1" fmla="*/ 0 h 3"/>
                <a:gd name="T2" fmla="*/ 7 w 8"/>
                <a:gd name="T3" fmla="*/ 0 h 3"/>
                <a:gd name="T4" fmla="*/ 8 w 8"/>
                <a:gd name="T5" fmla="*/ 2 h 3"/>
                <a:gd name="T6" fmla="*/ 6 w 8"/>
                <a:gd name="T7" fmla="*/ 3 h 3"/>
                <a:gd name="T8" fmla="*/ 0 w 8"/>
                <a:gd name="T9" fmla="*/ 2 h 3"/>
                <a:gd name="T10" fmla="*/ 1 w 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1" y="0"/>
                  </a:moveTo>
                  <a:cubicBezTo>
                    <a:pt x="3" y="0"/>
                    <a:pt x="5" y="0"/>
                    <a:pt x="7" y="0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2"/>
                    <a:pt x="4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06"/>
            <p:cNvSpPr/>
            <p:nvPr/>
          </p:nvSpPr>
          <p:spPr bwMode="auto">
            <a:xfrm>
              <a:off x="2703513" y="3533775"/>
              <a:ext cx="74613" cy="23813"/>
            </a:xfrm>
            <a:custGeom>
              <a:avLst/>
              <a:gdLst>
                <a:gd name="T0" fmla="*/ 18 w 20"/>
                <a:gd name="T1" fmla="*/ 0 h 6"/>
                <a:gd name="T2" fmla="*/ 19 w 20"/>
                <a:gd name="T3" fmla="*/ 3 h 6"/>
                <a:gd name="T4" fmla="*/ 17 w 20"/>
                <a:gd name="T5" fmla="*/ 4 h 6"/>
                <a:gd name="T6" fmla="*/ 12 w 20"/>
                <a:gd name="T7" fmla="*/ 4 h 6"/>
                <a:gd name="T8" fmla="*/ 4 w 20"/>
                <a:gd name="T9" fmla="*/ 6 h 6"/>
                <a:gd name="T10" fmla="*/ 3 w 20"/>
                <a:gd name="T11" fmla="*/ 5 h 6"/>
                <a:gd name="T12" fmla="*/ 1 w 20"/>
                <a:gd name="T13" fmla="*/ 4 h 6"/>
                <a:gd name="T14" fmla="*/ 1 w 20"/>
                <a:gd name="T15" fmla="*/ 1 h 6"/>
                <a:gd name="T16" fmla="*/ 3 w 20"/>
                <a:gd name="T17" fmla="*/ 0 h 6"/>
                <a:gd name="T18" fmla="*/ 6 w 20"/>
                <a:gd name="T19" fmla="*/ 0 h 6"/>
                <a:gd name="T20" fmla="*/ 14 w 20"/>
                <a:gd name="T21" fmla="*/ 1 h 6"/>
                <a:gd name="T22" fmla="*/ 18 w 20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6">
                  <a:moveTo>
                    <a:pt x="18" y="0"/>
                  </a:moveTo>
                  <a:cubicBezTo>
                    <a:pt x="20" y="0"/>
                    <a:pt x="18" y="2"/>
                    <a:pt x="19" y="3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4" y="3"/>
                    <a:pt x="13" y="5"/>
                    <a:pt x="12" y="4"/>
                  </a:cubicBezTo>
                  <a:cubicBezTo>
                    <a:pt x="10" y="5"/>
                    <a:pt x="8" y="6"/>
                    <a:pt x="4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ubicBezTo>
                    <a:pt x="7" y="1"/>
                    <a:pt x="12" y="0"/>
                    <a:pt x="14" y="1"/>
                  </a:cubicBezTo>
                  <a:cubicBezTo>
                    <a:pt x="15" y="1"/>
                    <a:pt x="18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7"/>
            <p:cNvSpPr/>
            <p:nvPr/>
          </p:nvSpPr>
          <p:spPr bwMode="auto">
            <a:xfrm>
              <a:off x="3786188" y="3632200"/>
              <a:ext cx="161925" cy="36513"/>
            </a:xfrm>
            <a:custGeom>
              <a:avLst/>
              <a:gdLst>
                <a:gd name="T0" fmla="*/ 31 w 43"/>
                <a:gd name="T1" fmla="*/ 0 h 10"/>
                <a:gd name="T2" fmla="*/ 35 w 43"/>
                <a:gd name="T3" fmla="*/ 1 h 10"/>
                <a:gd name="T4" fmla="*/ 38 w 43"/>
                <a:gd name="T5" fmla="*/ 2 h 10"/>
                <a:gd name="T6" fmla="*/ 37 w 43"/>
                <a:gd name="T7" fmla="*/ 3 h 10"/>
                <a:gd name="T8" fmla="*/ 42 w 43"/>
                <a:gd name="T9" fmla="*/ 4 h 10"/>
                <a:gd name="T10" fmla="*/ 39 w 43"/>
                <a:gd name="T11" fmla="*/ 7 h 10"/>
                <a:gd name="T12" fmla="*/ 36 w 43"/>
                <a:gd name="T13" fmla="*/ 8 h 10"/>
                <a:gd name="T14" fmla="*/ 32 w 43"/>
                <a:gd name="T15" fmla="*/ 9 h 10"/>
                <a:gd name="T16" fmla="*/ 29 w 43"/>
                <a:gd name="T17" fmla="*/ 9 h 10"/>
                <a:gd name="T18" fmla="*/ 27 w 43"/>
                <a:gd name="T19" fmla="*/ 10 h 10"/>
                <a:gd name="T20" fmla="*/ 15 w 43"/>
                <a:gd name="T21" fmla="*/ 10 h 10"/>
                <a:gd name="T22" fmla="*/ 14 w 43"/>
                <a:gd name="T23" fmla="*/ 10 h 10"/>
                <a:gd name="T24" fmla="*/ 10 w 43"/>
                <a:gd name="T25" fmla="*/ 9 h 10"/>
                <a:gd name="T26" fmla="*/ 8 w 43"/>
                <a:gd name="T27" fmla="*/ 8 h 10"/>
                <a:gd name="T28" fmla="*/ 10 w 43"/>
                <a:gd name="T29" fmla="*/ 8 h 10"/>
                <a:gd name="T30" fmla="*/ 7 w 43"/>
                <a:gd name="T31" fmla="*/ 7 h 10"/>
                <a:gd name="T32" fmla="*/ 7 w 43"/>
                <a:gd name="T33" fmla="*/ 4 h 10"/>
                <a:gd name="T34" fmla="*/ 1 w 43"/>
                <a:gd name="T35" fmla="*/ 4 h 10"/>
                <a:gd name="T36" fmla="*/ 3 w 43"/>
                <a:gd name="T37" fmla="*/ 2 h 10"/>
                <a:gd name="T38" fmla="*/ 11 w 43"/>
                <a:gd name="T39" fmla="*/ 2 h 10"/>
                <a:gd name="T40" fmla="*/ 12 w 43"/>
                <a:gd name="T41" fmla="*/ 4 h 10"/>
                <a:gd name="T42" fmla="*/ 15 w 43"/>
                <a:gd name="T43" fmla="*/ 2 h 10"/>
                <a:gd name="T44" fmla="*/ 21 w 43"/>
                <a:gd name="T45" fmla="*/ 3 h 10"/>
                <a:gd name="T46" fmla="*/ 23 w 43"/>
                <a:gd name="T47" fmla="*/ 2 h 10"/>
                <a:gd name="T48" fmla="*/ 29 w 43"/>
                <a:gd name="T49" fmla="*/ 2 h 10"/>
                <a:gd name="T50" fmla="*/ 31 w 43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10">
                  <a:moveTo>
                    <a:pt x="31" y="0"/>
                  </a:moveTo>
                  <a:cubicBezTo>
                    <a:pt x="32" y="1"/>
                    <a:pt x="33" y="1"/>
                    <a:pt x="35" y="1"/>
                  </a:cubicBezTo>
                  <a:cubicBezTo>
                    <a:pt x="35" y="1"/>
                    <a:pt x="37" y="2"/>
                    <a:pt x="38" y="2"/>
                  </a:cubicBezTo>
                  <a:cubicBezTo>
                    <a:pt x="38" y="2"/>
                    <a:pt x="37" y="3"/>
                    <a:pt x="37" y="3"/>
                  </a:cubicBezTo>
                  <a:cubicBezTo>
                    <a:pt x="37" y="4"/>
                    <a:pt x="39" y="5"/>
                    <a:pt x="42" y="4"/>
                  </a:cubicBezTo>
                  <a:cubicBezTo>
                    <a:pt x="43" y="5"/>
                    <a:pt x="41" y="6"/>
                    <a:pt x="39" y="7"/>
                  </a:cubicBezTo>
                  <a:cubicBezTo>
                    <a:pt x="38" y="7"/>
                    <a:pt x="37" y="7"/>
                    <a:pt x="36" y="8"/>
                  </a:cubicBezTo>
                  <a:cubicBezTo>
                    <a:pt x="34" y="8"/>
                    <a:pt x="34" y="8"/>
                    <a:pt x="32" y="9"/>
                  </a:cubicBezTo>
                  <a:cubicBezTo>
                    <a:pt x="32" y="9"/>
                    <a:pt x="29" y="9"/>
                    <a:pt x="29" y="9"/>
                  </a:cubicBezTo>
                  <a:cubicBezTo>
                    <a:pt x="28" y="10"/>
                    <a:pt x="28" y="9"/>
                    <a:pt x="27" y="10"/>
                  </a:cubicBezTo>
                  <a:cubicBezTo>
                    <a:pt x="26" y="10"/>
                    <a:pt x="18" y="10"/>
                    <a:pt x="15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3" y="10"/>
                    <a:pt x="12" y="9"/>
                    <a:pt x="10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10" y="7"/>
                    <a:pt x="7" y="7"/>
                    <a:pt x="7" y="7"/>
                  </a:cubicBezTo>
                  <a:cubicBezTo>
                    <a:pt x="6" y="6"/>
                    <a:pt x="8" y="5"/>
                    <a:pt x="7" y="4"/>
                  </a:cubicBezTo>
                  <a:cubicBezTo>
                    <a:pt x="3" y="3"/>
                    <a:pt x="3" y="5"/>
                    <a:pt x="1" y="4"/>
                  </a:cubicBezTo>
                  <a:cubicBezTo>
                    <a:pt x="0" y="3"/>
                    <a:pt x="4" y="4"/>
                    <a:pt x="3" y="2"/>
                  </a:cubicBezTo>
                  <a:cubicBezTo>
                    <a:pt x="7" y="3"/>
                    <a:pt x="6" y="2"/>
                    <a:pt x="11" y="2"/>
                  </a:cubicBezTo>
                  <a:cubicBezTo>
                    <a:pt x="12" y="3"/>
                    <a:pt x="14" y="3"/>
                    <a:pt x="12" y="4"/>
                  </a:cubicBezTo>
                  <a:cubicBezTo>
                    <a:pt x="15" y="4"/>
                    <a:pt x="15" y="4"/>
                    <a:pt x="15" y="2"/>
                  </a:cubicBezTo>
                  <a:cubicBezTo>
                    <a:pt x="15" y="3"/>
                    <a:pt x="24" y="1"/>
                    <a:pt x="21" y="3"/>
                  </a:cubicBezTo>
                  <a:cubicBezTo>
                    <a:pt x="23" y="4"/>
                    <a:pt x="22" y="3"/>
                    <a:pt x="23" y="2"/>
                  </a:cubicBezTo>
                  <a:cubicBezTo>
                    <a:pt x="24" y="2"/>
                    <a:pt x="27" y="2"/>
                    <a:pt x="29" y="2"/>
                  </a:cubicBezTo>
                  <a:cubicBezTo>
                    <a:pt x="30" y="2"/>
                    <a:pt x="31" y="1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08"/>
            <p:cNvSpPr/>
            <p:nvPr/>
          </p:nvSpPr>
          <p:spPr bwMode="auto">
            <a:xfrm>
              <a:off x="2833688" y="3643313"/>
              <a:ext cx="93663" cy="33338"/>
            </a:xfrm>
            <a:custGeom>
              <a:avLst/>
              <a:gdLst>
                <a:gd name="T0" fmla="*/ 6 w 25"/>
                <a:gd name="T1" fmla="*/ 0 h 9"/>
                <a:gd name="T2" fmla="*/ 12 w 25"/>
                <a:gd name="T3" fmla="*/ 3 h 9"/>
                <a:gd name="T4" fmla="*/ 14 w 25"/>
                <a:gd name="T5" fmla="*/ 2 h 9"/>
                <a:gd name="T6" fmla="*/ 17 w 25"/>
                <a:gd name="T7" fmla="*/ 4 h 9"/>
                <a:gd name="T8" fmla="*/ 21 w 25"/>
                <a:gd name="T9" fmla="*/ 6 h 9"/>
                <a:gd name="T10" fmla="*/ 25 w 25"/>
                <a:gd name="T11" fmla="*/ 7 h 9"/>
                <a:gd name="T12" fmla="*/ 12 w 25"/>
                <a:gd name="T13" fmla="*/ 7 h 9"/>
                <a:gd name="T14" fmla="*/ 7 w 25"/>
                <a:gd name="T15" fmla="*/ 9 h 9"/>
                <a:gd name="T16" fmla="*/ 0 w 25"/>
                <a:gd name="T17" fmla="*/ 7 h 9"/>
                <a:gd name="T18" fmla="*/ 2 w 25"/>
                <a:gd name="T19" fmla="*/ 7 h 9"/>
                <a:gd name="T20" fmla="*/ 3 w 25"/>
                <a:gd name="T21" fmla="*/ 6 h 9"/>
                <a:gd name="T22" fmla="*/ 3 w 25"/>
                <a:gd name="T23" fmla="*/ 1 h 9"/>
                <a:gd name="T24" fmla="*/ 6 w 25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6" y="0"/>
                  </a:moveTo>
                  <a:cubicBezTo>
                    <a:pt x="8" y="1"/>
                    <a:pt x="13" y="0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6" y="3"/>
                    <a:pt x="15" y="4"/>
                    <a:pt x="17" y="4"/>
                  </a:cubicBezTo>
                  <a:cubicBezTo>
                    <a:pt x="19" y="4"/>
                    <a:pt x="20" y="5"/>
                    <a:pt x="21" y="6"/>
                  </a:cubicBezTo>
                  <a:cubicBezTo>
                    <a:pt x="25" y="6"/>
                    <a:pt x="23" y="6"/>
                    <a:pt x="25" y="7"/>
                  </a:cubicBezTo>
                  <a:cubicBezTo>
                    <a:pt x="23" y="8"/>
                    <a:pt x="16" y="7"/>
                    <a:pt x="12" y="7"/>
                  </a:cubicBezTo>
                  <a:cubicBezTo>
                    <a:pt x="11" y="8"/>
                    <a:pt x="8" y="8"/>
                    <a:pt x="7" y="9"/>
                  </a:cubicBezTo>
                  <a:cubicBezTo>
                    <a:pt x="5" y="8"/>
                    <a:pt x="4" y="7"/>
                    <a:pt x="0" y="7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1" y="4"/>
                    <a:pt x="3" y="3"/>
                    <a:pt x="3" y="1"/>
                  </a:cubicBezTo>
                  <a:cubicBezTo>
                    <a:pt x="4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9"/>
            <p:cNvSpPr/>
            <p:nvPr/>
          </p:nvSpPr>
          <p:spPr bwMode="auto">
            <a:xfrm>
              <a:off x="5594350" y="4179888"/>
              <a:ext cx="160338" cy="82550"/>
            </a:xfrm>
            <a:custGeom>
              <a:avLst/>
              <a:gdLst>
                <a:gd name="T0" fmla="*/ 4 w 43"/>
                <a:gd name="T1" fmla="*/ 3 h 22"/>
                <a:gd name="T2" fmla="*/ 2 w 43"/>
                <a:gd name="T3" fmla="*/ 3 h 22"/>
                <a:gd name="T4" fmla="*/ 0 w 43"/>
                <a:gd name="T5" fmla="*/ 1 h 22"/>
                <a:gd name="T6" fmla="*/ 8 w 43"/>
                <a:gd name="T7" fmla="*/ 1 h 22"/>
                <a:gd name="T8" fmla="*/ 12 w 43"/>
                <a:gd name="T9" fmla="*/ 2 h 22"/>
                <a:gd name="T10" fmla="*/ 12 w 43"/>
                <a:gd name="T11" fmla="*/ 3 h 22"/>
                <a:gd name="T12" fmla="*/ 14 w 43"/>
                <a:gd name="T13" fmla="*/ 4 h 22"/>
                <a:gd name="T14" fmla="*/ 18 w 43"/>
                <a:gd name="T15" fmla="*/ 4 h 22"/>
                <a:gd name="T16" fmla="*/ 25 w 43"/>
                <a:gd name="T17" fmla="*/ 7 h 22"/>
                <a:gd name="T18" fmla="*/ 27 w 43"/>
                <a:gd name="T19" fmla="*/ 9 h 22"/>
                <a:gd name="T20" fmla="*/ 30 w 43"/>
                <a:gd name="T21" fmla="*/ 9 h 22"/>
                <a:gd name="T22" fmla="*/ 32 w 43"/>
                <a:gd name="T23" fmla="*/ 10 h 22"/>
                <a:gd name="T24" fmla="*/ 32 w 43"/>
                <a:gd name="T25" fmla="*/ 11 h 22"/>
                <a:gd name="T26" fmla="*/ 34 w 43"/>
                <a:gd name="T27" fmla="*/ 12 h 22"/>
                <a:gd name="T28" fmla="*/ 37 w 43"/>
                <a:gd name="T29" fmla="*/ 14 h 22"/>
                <a:gd name="T30" fmla="*/ 39 w 43"/>
                <a:gd name="T31" fmla="*/ 15 h 22"/>
                <a:gd name="T32" fmla="*/ 41 w 43"/>
                <a:gd name="T33" fmla="*/ 17 h 22"/>
                <a:gd name="T34" fmla="*/ 42 w 43"/>
                <a:gd name="T35" fmla="*/ 19 h 22"/>
                <a:gd name="T36" fmla="*/ 43 w 43"/>
                <a:gd name="T37" fmla="*/ 21 h 22"/>
                <a:gd name="T38" fmla="*/ 38 w 43"/>
                <a:gd name="T39" fmla="*/ 21 h 22"/>
                <a:gd name="T40" fmla="*/ 34 w 43"/>
                <a:gd name="T41" fmla="*/ 21 h 22"/>
                <a:gd name="T42" fmla="*/ 34 w 43"/>
                <a:gd name="T43" fmla="*/ 20 h 22"/>
                <a:gd name="T44" fmla="*/ 32 w 43"/>
                <a:gd name="T45" fmla="*/ 20 h 22"/>
                <a:gd name="T46" fmla="*/ 27 w 43"/>
                <a:gd name="T47" fmla="*/ 18 h 22"/>
                <a:gd name="T48" fmla="*/ 28 w 43"/>
                <a:gd name="T49" fmla="*/ 17 h 22"/>
                <a:gd name="T50" fmla="*/ 27 w 43"/>
                <a:gd name="T51" fmla="*/ 17 h 22"/>
                <a:gd name="T52" fmla="*/ 26 w 43"/>
                <a:gd name="T53" fmla="*/ 16 h 22"/>
                <a:gd name="T54" fmla="*/ 24 w 43"/>
                <a:gd name="T55" fmla="*/ 16 h 22"/>
                <a:gd name="T56" fmla="*/ 20 w 43"/>
                <a:gd name="T57" fmla="*/ 14 h 22"/>
                <a:gd name="T58" fmla="*/ 18 w 43"/>
                <a:gd name="T59" fmla="*/ 11 h 22"/>
                <a:gd name="T60" fmla="*/ 17 w 43"/>
                <a:gd name="T61" fmla="*/ 12 h 22"/>
                <a:gd name="T62" fmla="*/ 15 w 43"/>
                <a:gd name="T63" fmla="*/ 9 h 22"/>
                <a:gd name="T64" fmla="*/ 13 w 43"/>
                <a:gd name="T65" fmla="*/ 8 h 22"/>
                <a:gd name="T66" fmla="*/ 11 w 43"/>
                <a:gd name="T67" fmla="*/ 8 h 22"/>
                <a:gd name="T68" fmla="*/ 10 w 43"/>
                <a:gd name="T69" fmla="*/ 6 h 22"/>
                <a:gd name="T70" fmla="*/ 7 w 43"/>
                <a:gd name="T71" fmla="*/ 5 h 22"/>
                <a:gd name="T72" fmla="*/ 5 w 43"/>
                <a:gd name="T73" fmla="*/ 4 h 22"/>
                <a:gd name="T74" fmla="*/ 4 w 43"/>
                <a:gd name="T7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22">
                  <a:moveTo>
                    <a:pt x="4" y="3"/>
                  </a:moveTo>
                  <a:cubicBezTo>
                    <a:pt x="5" y="2"/>
                    <a:pt x="3" y="3"/>
                    <a:pt x="2" y="3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3" y="0"/>
                    <a:pt x="5" y="1"/>
                    <a:pt x="8" y="1"/>
                  </a:cubicBezTo>
                  <a:cubicBezTo>
                    <a:pt x="8" y="2"/>
                    <a:pt x="11" y="1"/>
                    <a:pt x="12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3" y="3"/>
                    <a:pt x="15" y="3"/>
                    <a:pt x="14" y="4"/>
                  </a:cubicBezTo>
                  <a:cubicBezTo>
                    <a:pt x="17" y="3"/>
                    <a:pt x="16" y="4"/>
                    <a:pt x="18" y="4"/>
                  </a:cubicBezTo>
                  <a:cubicBezTo>
                    <a:pt x="20" y="5"/>
                    <a:pt x="22" y="7"/>
                    <a:pt x="25" y="7"/>
                  </a:cubicBezTo>
                  <a:cubicBezTo>
                    <a:pt x="27" y="7"/>
                    <a:pt x="26" y="8"/>
                    <a:pt x="27" y="9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3" y="12"/>
                    <a:pt x="33" y="12"/>
                    <a:pt x="34" y="12"/>
                  </a:cubicBezTo>
                  <a:cubicBezTo>
                    <a:pt x="35" y="13"/>
                    <a:pt x="35" y="14"/>
                    <a:pt x="37" y="14"/>
                  </a:cubicBezTo>
                  <a:cubicBezTo>
                    <a:pt x="37" y="14"/>
                    <a:pt x="39" y="15"/>
                    <a:pt x="39" y="15"/>
                  </a:cubicBezTo>
                  <a:cubicBezTo>
                    <a:pt x="40" y="15"/>
                    <a:pt x="39" y="17"/>
                    <a:pt x="41" y="17"/>
                  </a:cubicBezTo>
                  <a:cubicBezTo>
                    <a:pt x="42" y="17"/>
                    <a:pt x="42" y="18"/>
                    <a:pt x="42" y="19"/>
                  </a:cubicBezTo>
                  <a:cubicBezTo>
                    <a:pt x="42" y="20"/>
                    <a:pt x="40" y="21"/>
                    <a:pt x="43" y="21"/>
                  </a:cubicBezTo>
                  <a:cubicBezTo>
                    <a:pt x="43" y="22"/>
                    <a:pt x="40" y="21"/>
                    <a:pt x="38" y="21"/>
                  </a:cubicBezTo>
                  <a:cubicBezTo>
                    <a:pt x="37" y="21"/>
                    <a:pt x="35" y="21"/>
                    <a:pt x="34" y="21"/>
                  </a:cubicBezTo>
                  <a:cubicBezTo>
                    <a:pt x="34" y="21"/>
                    <a:pt x="34" y="20"/>
                    <a:pt x="34" y="20"/>
                  </a:cubicBezTo>
                  <a:cubicBezTo>
                    <a:pt x="34" y="20"/>
                    <a:pt x="32" y="20"/>
                    <a:pt x="32" y="20"/>
                  </a:cubicBezTo>
                  <a:cubicBezTo>
                    <a:pt x="31" y="20"/>
                    <a:pt x="29" y="18"/>
                    <a:pt x="27" y="18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8" y="17"/>
                    <a:pt x="27" y="17"/>
                    <a:pt x="27" y="17"/>
                  </a:cubicBezTo>
                  <a:cubicBezTo>
                    <a:pt x="26" y="17"/>
                    <a:pt x="27" y="16"/>
                    <a:pt x="26" y="16"/>
                  </a:cubicBezTo>
                  <a:cubicBezTo>
                    <a:pt x="26" y="16"/>
                    <a:pt x="24" y="16"/>
                    <a:pt x="24" y="16"/>
                  </a:cubicBezTo>
                  <a:cubicBezTo>
                    <a:pt x="23" y="15"/>
                    <a:pt x="23" y="14"/>
                    <a:pt x="20" y="14"/>
                  </a:cubicBezTo>
                  <a:cubicBezTo>
                    <a:pt x="21" y="12"/>
                    <a:pt x="18" y="12"/>
                    <a:pt x="18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6" y="11"/>
                    <a:pt x="16" y="10"/>
                    <a:pt x="15" y="9"/>
                  </a:cubicBezTo>
                  <a:cubicBezTo>
                    <a:pt x="15" y="9"/>
                    <a:pt x="14" y="9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7" y="5"/>
                    <a:pt x="5" y="4"/>
                    <a:pt x="5" y="4"/>
                  </a:cubicBezTo>
                  <a:cubicBezTo>
                    <a:pt x="5" y="3"/>
                    <a:pt x="8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0"/>
            <p:cNvSpPr/>
            <p:nvPr/>
          </p:nvSpPr>
          <p:spPr bwMode="auto">
            <a:xfrm>
              <a:off x="4806950" y="4310063"/>
              <a:ext cx="112713" cy="101600"/>
            </a:xfrm>
            <a:custGeom>
              <a:avLst/>
              <a:gdLst>
                <a:gd name="T0" fmla="*/ 23 w 30"/>
                <a:gd name="T1" fmla="*/ 0 h 27"/>
                <a:gd name="T2" fmla="*/ 27 w 30"/>
                <a:gd name="T3" fmla="*/ 0 h 27"/>
                <a:gd name="T4" fmla="*/ 25 w 30"/>
                <a:gd name="T5" fmla="*/ 9 h 27"/>
                <a:gd name="T6" fmla="*/ 23 w 30"/>
                <a:gd name="T7" fmla="*/ 15 h 27"/>
                <a:gd name="T8" fmla="*/ 20 w 30"/>
                <a:gd name="T9" fmla="*/ 17 h 27"/>
                <a:gd name="T10" fmla="*/ 19 w 30"/>
                <a:gd name="T11" fmla="*/ 20 h 27"/>
                <a:gd name="T12" fmla="*/ 19 w 30"/>
                <a:gd name="T13" fmla="*/ 21 h 27"/>
                <a:gd name="T14" fmla="*/ 17 w 30"/>
                <a:gd name="T15" fmla="*/ 21 h 27"/>
                <a:gd name="T16" fmla="*/ 16 w 30"/>
                <a:gd name="T17" fmla="*/ 24 h 27"/>
                <a:gd name="T18" fmla="*/ 15 w 30"/>
                <a:gd name="T19" fmla="*/ 25 h 27"/>
                <a:gd name="T20" fmla="*/ 14 w 30"/>
                <a:gd name="T21" fmla="*/ 26 h 27"/>
                <a:gd name="T22" fmla="*/ 4 w 30"/>
                <a:gd name="T23" fmla="*/ 27 h 27"/>
                <a:gd name="T24" fmla="*/ 3 w 30"/>
                <a:gd name="T25" fmla="*/ 24 h 27"/>
                <a:gd name="T26" fmla="*/ 2 w 30"/>
                <a:gd name="T27" fmla="*/ 23 h 27"/>
                <a:gd name="T28" fmla="*/ 0 w 30"/>
                <a:gd name="T29" fmla="*/ 23 h 27"/>
                <a:gd name="T30" fmla="*/ 0 w 30"/>
                <a:gd name="T31" fmla="*/ 21 h 27"/>
                <a:gd name="T32" fmla="*/ 1 w 30"/>
                <a:gd name="T33" fmla="*/ 20 h 27"/>
                <a:gd name="T34" fmla="*/ 0 w 30"/>
                <a:gd name="T35" fmla="*/ 20 h 27"/>
                <a:gd name="T36" fmla="*/ 2 w 30"/>
                <a:gd name="T37" fmla="*/ 18 h 27"/>
                <a:gd name="T38" fmla="*/ 2 w 30"/>
                <a:gd name="T39" fmla="*/ 17 h 27"/>
                <a:gd name="T40" fmla="*/ 4 w 30"/>
                <a:gd name="T41" fmla="*/ 17 h 27"/>
                <a:gd name="T42" fmla="*/ 6 w 30"/>
                <a:gd name="T43" fmla="*/ 14 h 27"/>
                <a:gd name="T44" fmla="*/ 4 w 30"/>
                <a:gd name="T45" fmla="*/ 13 h 27"/>
                <a:gd name="T46" fmla="*/ 4 w 30"/>
                <a:gd name="T47" fmla="*/ 10 h 27"/>
                <a:gd name="T48" fmla="*/ 6 w 30"/>
                <a:gd name="T49" fmla="*/ 9 h 27"/>
                <a:gd name="T50" fmla="*/ 9 w 30"/>
                <a:gd name="T51" fmla="*/ 8 h 27"/>
                <a:gd name="T52" fmla="*/ 14 w 30"/>
                <a:gd name="T53" fmla="*/ 6 h 27"/>
                <a:gd name="T54" fmla="*/ 17 w 30"/>
                <a:gd name="T55" fmla="*/ 6 h 27"/>
                <a:gd name="T56" fmla="*/ 18 w 30"/>
                <a:gd name="T57" fmla="*/ 3 h 27"/>
                <a:gd name="T58" fmla="*/ 21 w 30"/>
                <a:gd name="T59" fmla="*/ 3 h 27"/>
                <a:gd name="T60" fmla="*/ 23 w 30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" h="27">
                  <a:moveTo>
                    <a:pt x="23" y="0"/>
                  </a:moveTo>
                  <a:cubicBezTo>
                    <a:pt x="24" y="0"/>
                    <a:pt x="25" y="0"/>
                    <a:pt x="27" y="0"/>
                  </a:cubicBezTo>
                  <a:cubicBezTo>
                    <a:pt x="25" y="3"/>
                    <a:pt x="30" y="7"/>
                    <a:pt x="25" y="9"/>
                  </a:cubicBezTo>
                  <a:cubicBezTo>
                    <a:pt x="25" y="11"/>
                    <a:pt x="25" y="13"/>
                    <a:pt x="23" y="15"/>
                  </a:cubicBezTo>
                  <a:cubicBezTo>
                    <a:pt x="23" y="15"/>
                    <a:pt x="22" y="17"/>
                    <a:pt x="20" y="17"/>
                  </a:cubicBezTo>
                  <a:cubicBezTo>
                    <a:pt x="21" y="18"/>
                    <a:pt x="20" y="19"/>
                    <a:pt x="19" y="20"/>
                  </a:cubicBezTo>
                  <a:cubicBezTo>
                    <a:pt x="19" y="20"/>
                    <a:pt x="19" y="21"/>
                    <a:pt x="19" y="21"/>
                  </a:cubicBezTo>
                  <a:cubicBezTo>
                    <a:pt x="19" y="21"/>
                    <a:pt x="17" y="21"/>
                    <a:pt x="17" y="21"/>
                  </a:cubicBezTo>
                  <a:cubicBezTo>
                    <a:pt x="17" y="22"/>
                    <a:pt x="17" y="23"/>
                    <a:pt x="16" y="24"/>
                  </a:cubicBezTo>
                  <a:cubicBezTo>
                    <a:pt x="16" y="25"/>
                    <a:pt x="15" y="24"/>
                    <a:pt x="15" y="25"/>
                  </a:cubicBezTo>
                  <a:cubicBezTo>
                    <a:pt x="15" y="25"/>
                    <a:pt x="14" y="26"/>
                    <a:pt x="14" y="26"/>
                  </a:cubicBezTo>
                  <a:cubicBezTo>
                    <a:pt x="12" y="27"/>
                    <a:pt x="8" y="27"/>
                    <a:pt x="4" y="27"/>
                  </a:cubicBezTo>
                  <a:cubicBezTo>
                    <a:pt x="5" y="26"/>
                    <a:pt x="3" y="26"/>
                    <a:pt x="3" y="24"/>
                  </a:cubicBezTo>
                  <a:cubicBezTo>
                    <a:pt x="2" y="24"/>
                    <a:pt x="3" y="24"/>
                    <a:pt x="2" y="23"/>
                  </a:cubicBezTo>
                  <a:cubicBezTo>
                    <a:pt x="1" y="23"/>
                    <a:pt x="1" y="23"/>
                    <a:pt x="0" y="23"/>
                  </a:cubicBezTo>
                  <a:cubicBezTo>
                    <a:pt x="1" y="22"/>
                    <a:pt x="0" y="22"/>
                    <a:pt x="0" y="21"/>
                  </a:cubicBezTo>
                  <a:cubicBezTo>
                    <a:pt x="1" y="21"/>
                    <a:pt x="1" y="21"/>
                    <a:pt x="1" y="20"/>
                  </a:cubicBezTo>
                  <a:cubicBezTo>
                    <a:pt x="2" y="20"/>
                    <a:pt x="0" y="20"/>
                    <a:pt x="0" y="20"/>
                  </a:cubicBezTo>
                  <a:cubicBezTo>
                    <a:pt x="1" y="19"/>
                    <a:pt x="2" y="19"/>
                    <a:pt x="2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3" y="17"/>
                    <a:pt x="4" y="17"/>
                    <a:pt x="4" y="17"/>
                  </a:cubicBezTo>
                  <a:cubicBezTo>
                    <a:pt x="5" y="16"/>
                    <a:pt x="3" y="13"/>
                    <a:pt x="6" y="14"/>
                  </a:cubicBezTo>
                  <a:cubicBezTo>
                    <a:pt x="7" y="13"/>
                    <a:pt x="4" y="13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1" y="8"/>
                    <a:pt x="15" y="8"/>
                    <a:pt x="14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8" y="5"/>
                    <a:pt x="18" y="3"/>
                  </a:cubicBezTo>
                  <a:cubicBezTo>
                    <a:pt x="21" y="4"/>
                    <a:pt x="20" y="0"/>
                    <a:pt x="21" y="3"/>
                  </a:cubicBezTo>
                  <a:cubicBezTo>
                    <a:pt x="25" y="2"/>
                    <a:pt x="2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1"/>
            <p:cNvSpPr/>
            <p:nvPr/>
          </p:nvSpPr>
          <p:spPr bwMode="auto">
            <a:xfrm>
              <a:off x="5864225" y="4303713"/>
              <a:ext cx="611188" cy="220663"/>
            </a:xfrm>
            <a:custGeom>
              <a:avLst/>
              <a:gdLst>
                <a:gd name="T0" fmla="*/ 95 w 163"/>
                <a:gd name="T1" fmla="*/ 5 h 59"/>
                <a:gd name="T2" fmla="*/ 91 w 163"/>
                <a:gd name="T3" fmla="*/ 6 h 59"/>
                <a:gd name="T4" fmla="*/ 96 w 163"/>
                <a:gd name="T5" fmla="*/ 9 h 59"/>
                <a:gd name="T6" fmla="*/ 110 w 163"/>
                <a:gd name="T7" fmla="*/ 13 h 59"/>
                <a:gd name="T8" fmla="*/ 114 w 163"/>
                <a:gd name="T9" fmla="*/ 10 h 59"/>
                <a:gd name="T10" fmla="*/ 115 w 163"/>
                <a:gd name="T11" fmla="*/ 8 h 59"/>
                <a:gd name="T12" fmla="*/ 116 w 163"/>
                <a:gd name="T13" fmla="*/ 4 h 59"/>
                <a:gd name="T14" fmla="*/ 118 w 163"/>
                <a:gd name="T15" fmla="*/ 1 h 59"/>
                <a:gd name="T16" fmla="*/ 121 w 163"/>
                <a:gd name="T17" fmla="*/ 3 h 59"/>
                <a:gd name="T18" fmla="*/ 126 w 163"/>
                <a:gd name="T19" fmla="*/ 8 h 59"/>
                <a:gd name="T20" fmla="*/ 131 w 163"/>
                <a:gd name="T21" fmla="*/ 11 h 59"/>
                <a:gd name="T22" fmla="*/ 136 w 163"/>
                <a:gd name="T23" fmla="*/ 15 h 59"/>
                <a:gd name="T24" fmla="*/ 139 w 163"/>
                <a:gd name="T25" fmla="*/ 19 h 59"/>
                <a:gd name="T26" fmla="*/ 142 w 163"/>
                <a:gd name="T27" fmla="*/ 20 h 59"/>
                <a:gd name="T28" fmla="*/ 148 w 163"/>
                <a:gd name="T29" fmla="*/ 22 h 59"/>
                <a:gd name="T30" fmla="*/ 153 w 163"/>
                <a:gd name="T31" fmla="*/ 26 h 59"/>
                <a:gd name="T32" fmla="*/ 155 w 163"/>
                <a:gd name="T33" fmla="*/ 27 h 59"/>
                <a:gd name="T34" fmla="*/ 161 w 163"/>
                <a:gd name="T35" fmla="*/ 29 h 59"/>
                <a:gd name="T36" fmla="*/ 163 w 163"/>
                <a:gd name="T37" fmla="*/ 38 h 59"/>
                <a:gd name="T38" fmla="*/ 160 w 163"/>
                <a:gd name="T39" fmla="*/ 41 h 59"/>
                <a:gd name="T40" fmla="*/ 160 w 163"/>
                <a:gd name="T41" fmla="*/ 43 h 59"/>
                <a:gd name="T42" fmla="*/ 158 w 163"/>
                <a:gd name="T43" fmla="*/ 46 h 59"/>
                <a:gd name="T44" fmla="*/ 152 w 163"/>
                <a:gd name="T45" fmla="*/ 48 h 59"/>
                <a:gd name="T46" fmla="*/ 147 w 163"/>
                <a:gd name="T47" fmla="*/ 56 h 59"/>
                <a:gd name="T48" fmla="*/ 138 w 163"/>
                <a:gd name="T49" fmla="*/ 57 h 59"/>
                <a:gd name="T50" fmla="*/ 134 w 163"/>
                <a:gd name="T51" fmla="*/ 59 h 59"/>
                <a:gd name="T52" fmla="*/ 126 w 163"/>
                <a:gd name="T53" fmla="*/ 58 h 59"/>
                <a:gd name="T54" fmla="*/ 109 w 163"/>
                <a:gd name="T55" fmla="*/ 56 h 59"/>
                <a:gd name="T56" fmla="*/ 108 w 163"/>
                <a:gd name="T57" fmla="*/ 54 h 59"/>
                <a:gd name="T58" fmla="*/ 107 w 163"/>
                <a:gd name="T59" fmla="*/ 52 h 59"/>
                <a:gd name="T60" fmla="*/ 99 w 163"/>
                <a:gd name="T61" fmla="*/ 49 h 59"/>
                <a:gd name="T62" fmla="*/ 95 w 163"/>
                <a:gd name="T63" fmla="*/ 47 h 59"/>
                <a:gd name="T64" fmla="*/ 87 w 163"/>
                <a:gd name="T65" fmla="*/ 45 h 59"/>
                <a:gd name="T66" fmla="*/ 83 w 163"/>
                <a:gd name="T67" fmla="*/ 44 h 59"/>
                <a:gd name="T68" fmla="*/ 64 w 163"/>
                <a:gd name="T69" fmla="*/ 42 h 59"/>
                <a:gd name="T70" fmla="*/ 54 w 163"/>
                <a:gd name="T71" fmla="*/ 44 h 59"/>
                <a:gd name="T72" fmla="*/ 50 w 163"/>
                <a:gd name="T73" fmla="*/ 45 h 59"/>
                <a:gd name="T74" fmla="*/ 47 w 163"/>
                <a:gd name="T75" fmla="*/ 46 h 59"/>
                <a:gd name="T76" fmla="*/ 45 w 163"/>
                <a:gd name="T77" fmla="*/ 46 h 59"/>
                <a:gd name="T78" fmla="*/ 27 w 163"/>
                <a:gd name="T79" fmla="*/ 48 h 59"/>
                <a:gd name="T80" fmla="*/ 24 w 163"/>
                <a:gd name="T81" fmla="*/ 49 h 59"/>
                <a:gd name="T82" fmla="*/ 8 w 163"/>
                <a:gd name="T83" fmla="*/ 50 h 59"/>
                <a:gd name="T84" fmla="*/ 10 w 163"/>
                <a:gd name="T85" fmla="*/ 45 h 59"/>
                <a:gd name="T86" fmla="*/ 8 w 163"/>
                <a:gd name="T87" fmla="*/ 42 h 59"/>
                <a:gd name="T88" fmla="*/ 8 w 163"/>
                <a:gd name="T89" fmla="*/ 40 h 59"/>
                <a:gd name="T90" fmla="*/ 5 w 163"/>
                <a:gd name="T91" fmla="*/ 37 h 59"/>
                <a:gd name="T92" fmla="*/ 4 w 163"/>
                <a:gd name="T93" fmla="*/ 35 h 59"/>
                <a:gd name="T94" fmla="*/ 2 w 163"/>
                <a:gd name="T95" fmla="*/ 32 h 59"/>
                <a:gd name="T96" fmla="*/ 3 w 163"/>
                <a:gd name="T97" fmla="*/ 29 h 59"/>
                <a:gd name="T98" fmla="*/ 3 w 163"/>
                <a:gd name="T99" fmla="*/ 23 h 59"/>
                <a:gd name="T100" fmla="*/ 14 w 163"/>
                <a:gd name="T101" fmla="*/ 20 h 59"/>
                <a:gd name="T102" fmla="*/ 26 w 163"/>
                <a:gd name="T103" fmla="*/ 18 h 59"/>
                <a:gd name="T104" fmla="*/ 33 w 163"/>
                <a:gd name="T105" fmla="*/ 17 h 59"/>
                <a:gd name="T106" fmla="*/ 36 w 163"/>
                <a:gd name="T107" fmla="*/ 11 h 59"/>
                <a:gd name="T108" fmla="*/ 45 w 163"/>
                <a:gd name="T109" fmla="*/ 11 h 59"/>
                <a:gd name="T110" fmla="*/ 47 w 163"/>
                <a:gd name="T111" fmla="*/ 8 h 59"/>
                <a:gd name="T112" fmla="*/ 55 w 163"/>
                <a:gd name="T113" fmla="*/ 5 h 59"/>
                <a:gd name="T114" fmla="*/ 61 w 163"/>
                <a:gd name="T115" fmla="*/ 7 h 59"/>
                <a:gd name="T116" fmla="*/ 63 w 163"/>
                <a:gd name="T117" fmla="*/ 7 h 59"/>
                <a:gd name="T118" fmla="*/ 65 w 163"/>
                <a:gd name="T119" fmla="*/ 6 h 59"/>
                <a:gd name="T120" fmla="*/ 72 w 163"/>
                <a:gd name="T121" fmla="*/ 4 h 59"/>
                <a:gd name="T122" fmla="*/ 77 w 163"/>
                <a:gd name="T12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" h="59">
                  <a:moveTo>
                    <a:pt x="95" y="3"/>
                  </a:moveTo>
                  <a:cubicBezTo>
                    <a:pt x="95" y="3"/>
                    <a:pt x="95" y="4"/>
                    <a:pt x="95" y="5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3" y="6"/>
                    <a:pt x="93" y="6"/>
                    <a:pt x="91" y="6"/>
                  </a:cubicBezTo>
                  <a:cubicBezTo>
                    <a:pt x="92" y="7"/>
                    <a:pt x="91" y="7"/>
                    <a:pt x="91" y="8"/>
                  </a:cubicBezTo>
                  <a:cubicBezTo>
                    <a:pt x="92" y="9"/>
                    <a:pt x="93" y="9"/>
                    <a:pt x="96" y="9"/>
                  </a:cubicBezTo>
                  <a:cubicBezTo>
                    <a:pt x="96" y="11"/>
                    <a:pt x="102" y="10"/>
                    <a:pt x="103" y="12"/>
                  </a:cubicBezTo>
                  <a:cubicBezTo>
                    <a:pt x="105" y="12"/>
                    <a:pt x="108" y="12"/>
                    <a:pt x="110" y="13"/>
                  </a:cubicBezTo>
                  <a:cubicBezTo>
                    <a:pt x="111" y="13"/>
                    <a:pt x="110" y="11"/>
                    <a:pt x="114" y="11"/>
                  </a:cubicBezTo>
                  <a:cubicBezTo>
                    <a:pt x="113" y="11"/>
                    <a:pt x="112" y="10"/>
                    <a:pt x="114" y="10"/>
                  </a:cubicBezTo>
                  <a:cubicBezTo>
                    <a:pt x="115" y="10"/>
                    <a:pt x="113" y="9"/>
                    <a:pt x="114" y="8"/>
                  </a:cubicBezTo>
                  <a:cubicBezTo>
                    <a:pt x="114" y="8"/>
                    <a:pt x="114" y="8"/>
                    <a:pt x="115" y="8"/>
                  </a:cubicBezTo>
                  <a:cubicBezTo>
                    <a:pt x="115" y="7"/>
                    <a:pt x="116" y="7"/>
                    <a:pt x="116" y="6"/>
                  </a:cubicBezTo>
                  <a:cubicBezTo>
                    <a:pt x="115" y="6"/>
                    <a:pt x="114" y="5"/>
                    <a:pt x="116" y="4"/>
                  </a:cubicBezTo>
                  <a:cubicBezTo>
                    <a:pt x="116" y="3"/>
                    <a:pt x="117" y="4"/>
                    <a:pt x="118" y="4"/>
                  </a:cubicBezTo>
                  <a:cubicBezTo>
                    <a:pt x="118" y="3"/>
                    <a:pt x="118" y="2"/>
                    <a:pt x="118" y="1"/>
                  </a:cubicBezTo>
                  <a:cubicBezTo>
                    <a:pt x="121" y="1"/>
                    <a:pt x="119" y="3"/>
                    <a:pt x="120" y="3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2" y="4"/>
                    <a:pt x="123" y="5"/>
                    <a:pt x="123" y="5"/>
                  </a:cubicBezTo>
                  <a:cubicBezTo>
                    <a:pt x="124" y="6"/>
                    <a:pt x="127" y="7"/>
                    <a:pt x="126" y="8"/>
                  </a:cubicBezTo>
                  <a:cubicBezTo>
                    <a:pt x="129" y="7"/>
                    <a:pt x="127" y="9"/>
                    <a:pt x="130" y="8"/>
                  </a:cubicBezTo>
                  <a:cubicBezTo>
                    <a:pt x="130" y="9"/>
                    <a:pt x="130" y="11"/>
                    <a:pt x="131" y="11"/>
                  </a:cubicBezTo>
                  <a:cubicBezTo>
                    <a:pt x="133" y="12"/>
                    <a:pt x="131" y="13"/>
                    <a:pt x="132" y="15"/>
                  </a:cubicBezTo>
                  <a:cubicBezTo>
                    <a:pt x="135" y="13"/>
                    <a:pt x="133" y="15"/>
                    <a:pt x="136" y="15"/>
                  </a:cubicBezTo>
                  <a:cubicBezTo>
                    <a:pt x="137" y="15"/>
                    <a:pt x="135" y="16"/>
                    <a:pt x="135" y="16"/>
                  </a:cubicBezTo>
                  <a:cubicBezTo>
                    <a:pt x="137" y="17"/>
                    <a:pt x="140" y="17"/>
                    <a:pt x="139" y="19"/>
                  </a:cubicBezTo>
                  <a:cubicBezTo>
                    <a:pt x="140" y="19"/>
                    <a:pt x="142" y="18"/>
                    <a:pt x="142" y="19"/>
                  </a:cubicBezTo>
                  <a:cubicBezTo>
                    <a:pt x="143" y="19"/>
                    <a:pt x="142" y="19"/>
                    <a:pt x="142" y="20"/>
                  </a:cubicBezTo>
                  <a:cubicBezTo>
                    <a:pt x="143" y="20"/>
                    <a:pt x="144" y="19"/>
                    <a:pt x="144" y="20"/>
                  </a:cubicBezTo>
                  <a:cubicBezTo>
                    <a:pt x="146" y="20"/>
                    <a:pt x="145" y="22"/>
                    <a:pt x="148" y="22"/>
                  </a:cubicBezTo>
                  <a:cubicBezTo>
                    <a:pt x="148" y="23"/>
                    <a:pt x="150" y="24"/>
                    <a:pt x="151" y="25"/>
                  </a:cubicBezTo>
                  <a:cubicBezTo>
                    <a:pt x="152" y="25"/>
                    <a:pt x="152" y="26"/>
                    <a:pt x="153" y="26"/>
                  </a:cubicBezTo>
                  <a:cubicBezTo>
                    <a:pt x="153" y="27"/>
                    <a:pt x="155" y="26"/>
                    <a:pt x="155" y="26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8"/>
                    <a:pt x="158" y="28"/>
                    <a:pt x="157" y="27"/>
                  </a:cubicBezTo>
                  <a:cubicBezTo>
                    <a:pt x="159" y="28"/>
                    <a:pt x="158" y="30"/>
                    <a:pt x="161" y="29"/>
                  </a:cubicBezTo>
                  <a:cubicBezTo>
                    <a:pt x="159" y="31"/>
                    <a:pt x="161" y="33"/>
                    <a:pt x="162" y="35"/>
                  </a:cubicBezTo>
                  <a:cubicBezTo>
                    <a:pt x="162" y="36"/>
                    <a:pt x="161" y="37"/>
                    <a:pt x="163" y="38"/>
                  </a:cubicBezTo>
                  <a:cubicBezTo>
                    <a:pt x="161" y="38"/>
                    <a:pt x="162" y="39"/>
                    <a:pt x="161" y="41"/>
                  </a:cubicBezTo>
                  <a:cubicBezTo>
                    <a:pt x="161" y="41"/>
                    <a:pt x="159" y="41"/>
                    <a:pt x="160" y="41"/>
                  </a:cubicBezTo>
                  <a:cubicBezTo>
                    <a:pt x="160" y="41"/>
                    <a:pt x="161" y="41"/>
                    <a:pt x="161" y="41"/>
                  </a:cubicBezTo>
                  <a:cubicBezTo>
                    <a:pt x="161" y="42"/>
                    <a:pt x="160" y="43"/>
                    <a:pt x="160" y="43"/>
                  </a:cubicBezTo>
                  <a:cubicBezTo>
                    <a:pt x="160" y="43"/>
                    <a:pt x="158" y="43"/>
                    <a:pt x="158" y="43"/>
                  </a:cubicBezTo>
                  <a:cubicBezTo>
                    <a:pt x="158" y="44"/>
                    <a:pt x="160" y="45"/>
                    <a:pt x="158" y="46"/>
                  </a:cubicBezTo>
                  <a:cubicBezTo>
                    <a:pt x="156" y="46"/>
                    <a:pt x="157" y="47"/>
                    <a:pt x="154" y="47"/>
                  </a:cubicBezTo>
                  <a:cubicBezTo>
                    <a:pt x="154" y="48"/>
                    <a:pt x="154" y="48"/>
                    <a:pt x="152" y="48"/>
                  </a:cubicBezTo>
                  <a:cubicBezTo>
                    <a:pt x="153" y="50"/>
                    <a:pt x="151" y="51"/>
                    <a:pt x="151" y="53"/>
                  </a:cubicBezTo>
                  <a:cubicBezTo>
                    <a:pt x="147" y="52"/>
                    <a:pt x="148" y="54"/>
                    <a:pt x="147" y="56"/>
                  </a:cubicBezTo>
                  <a:cubicBezTo>
                    <a:pt x="146" y="55"/>
                    <a:pt x="144" y="55"/>
                    <a:pt x="144" y="56"/>
                  </a:cubicBezTo>
                  <a:cubicBezTo>
                    <a:pt x="144" y="57"/>
                    <a:pt x="140" y="57"/>
                    <a:pt x="138" y="57"/>
                  </a:cubicBezTo>
                  <a:cubicBezTo>
                    <a:pt x="138" y="58"/>
                    <a:pt x="137" y="58"/>
                    <a:pt x="136" y="58"/>
                  </a:cubicBezTo>
                  <a:cubicBezTo>
                    <a:pt x="135" y="59"/>
                    <a:pt x="134" y="58"/>
                    <a:pt x="134" y="59"/>
                  </a:cubicBezTo>
                  <a:cubicBezTo>
                    <a:pt x="132" y="58"/>
                    <a:pt x="131" y="57"/>
                    <a:pt x="128" y="57"/>
                  </a:cubicBezTo>
                  <a:cubicBezTo>
                    <a:pt x="126" y="56"/>
                    <a:pt x="127" y="58"/>
                    <a:pt x="126" y="58"/>
                  </a:cubicBezTo>
                  <a:cubicBezTo>
                    <a:pt x="124" y="59"/>
                    <a:pt x="121" y="58"/>
                    <a:pt x="119" y="59"/>
                  </a:cubicBezTo>
                  <a:cubicBezTo>
                    <a:pt x="116" y="58"/>
                    <a:pt x="113" y="57"/>
                    <a:pt x="109" y="56"/>
                  </a:cubicBezTo>
                  <a:cubicBezTo>
                    <a:pt x="110" y="56"/>
                    <a:pt x="110" y="55"/>
                    <a:pt x="109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3"/>
                    <a:pt x="105" y="52"/>
                    <a:pt x="107" y="52"/>
                  </a:cubicBezTo>
                  <a:cubicBezTo>
                    <a:pt x="106" y="52"/>
                    <a:pt x="102" y="51"/>
                    <a:pt x="102" y="52"/>
                  </a:cubicBezTo>
                  <a:cubicBezTo>
                    <a:pt x="100" y="51"/>
                    <a:pt x="100" y="50"/>
                    <a:pt x="99" y="49"/>
                  </a:cubicBezTo>
                  <a:cubicBezTo>
                    <a:pt x="98" y="48"/>
                    <a:pt x="99" y="48"/>
                    <a:pt x="100" y="47"/>
                  </a:cubicBezTo>
                  <a:cubicBezTo>
                    <a:pt x="99" y="47"/>
                    <a:pt x="98" y="47"/>
                    <a:pt x="95" y="47"/>
                  </a:cubicBezTo>
                  <a:cubicBezTo>
                    <a:pt x="93" y="47"/>
                    <a:pt x="93" y="49"/>
                    <a:pt x="89" y="49"/>
                  </a:cubicBezTo>
                  <a:cubicBezTo>
                    <a:pt x="90" y="47"/>
                    <a:pt x="86" y="47"/>
                    <a:pt x="87" y="45"/>
                  </a:cubicBezTo>
                  <a:cubicBezTo>
                    <a:pt x="84" y="45"/>
                    <a:pt x="84" y="44"/>
                    <a:pt x="81" y="45"/>
                  </a:cubicBezTo>
                  <a:cubicBezTo>
                    <a:pt x="81" y="44"/>
                    <a:pt x="82" y="44"/>
                    <a:pt x="83" y="44"/>
                  </a:cubicBezTo>
                  <a:cubicBezTo>
                    <a:pt x="80" y="43"/>
                    <a:pt x="78" y="44"/>
                    <a:pt x="73" y="44"/>
                  </a:cubicBezTo>
                  <a:cubicBezTo>
                    <a:pt x="70" y="43"/>
                    <a:pt x="67" y="43"/>
                    <a:pt x="64" y="42"/>
                  </a:cubicBezTo>
                  <a:cubicBezTo>
                    <a:pt x="62" y="43"/>
                    <a:pt x="59" y="43"/>
                    <a:pt x="58" y="44"/>
                  </a:cubicBezTo>
                  <a:cubicBezTo>
                    <a:pt x="57" y="44"/>
                    <a:pt x="55" y="44"/>
                    <a:pt x="54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1" y="45"/>
                    <a:pt x="52" y="44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8" y="45"/>
                    <a:pt x="47" y="44"/>
                    <a:pt x="47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7"/>
                    <a:pt x="41" y="47"/>
                    <a:pt x="40" y="48"/>
                  </a:cubicBezTo>
                  <a:cubicBezTo>
                    <a:pt x="38" y="47"/>
                    <a:pt x="32" y="48"/>
                    <a:pt x="27" y="48"/>
                  </a:cubicBezTo>
                  <a:cubicBezTo>
                    <a:pt x="26" y="48"/>
                    <a:pt x="27" y="49"/>
                    <a:pt x="26" y="49"/>
                  </a:cubicBezTo>
                  <a:cubicBezTo>
                    <a:pt x="26" y="49"/>
                    <a:pt x="25" y="49"/>
                    <a:pt x="24" y="49"/>
                  </a:cubicBezTo>
                  <a:cubicBezTo>
                    <a:pt x="24" y="49"/>
                    <a:pt x="23" y="49"/>
                    <a:pt x="21" y="49"/>
                  </a:cubicBezTo>
                  <a:cubicBezTo>
                    <a:pt x="19" y="50"/>
                    <a:pt x="14" y="51"/>
                    <a:pt x="8" y="50"/>
                  </a:cubicBezTo>
                  <a:cubicBezTo>
                    <a:pt x="8" y="49"/>
                    <a:pt x="8" y="47"/>
                    <a:pt x="11" y="47"/>
                  </a:cubicBezTo>
                  <a:cubicBezTo>
                    <a:pt x="10" y="47"/>
                    <a:pt x="12" y="45"/>
                    <a:pt x="10" y="45"/>
                  </a:cubicBezTo>
                  <a:cubicBezTo>
                    <a:pt x="7" y="45"/>
                    <a:pt x="11" y="44"/>
                    <a:pt x="10" y="43"/>
                  </a:cubicBezTo>
                  <a:cubicBezTo>
                    <a:pt x="8" y="42"/>
                    <a:pt x="9" y="44"/>
                    <a:pt x="8" y="42"/>
                  </a:cubicBezTo>
                  <a:cubicBezTo>
                    <a:pt x="7" y="42"/>
                    <a:pt x="8" y="41"/>
                    <a:pt x="8" y="41"/>
                  </a:cubicBezTo>
                  <a:cubicBezTo>
                    <a:pt x="6" y="40"/>
                    <a:pt x="8" y="41"/>
                    <a:pt x="8" y="40"/>
                  </a:cubicBezTo>
                  <a:cubicBezTo>
                    <a:pt x="7" y="39"/>
                    <a:pt x="5" y="38"/>
                    <a:pt x="7" y="38"/>
                  </a:cubicBezTo>
                  <a:cubicBezTo>
                    <a:pt x="7" y="37"/>
                    <a:pt x="5" y="37"/>
                    <a:pt x="5" y="37"/>
                  </a:cubicBezTo>
                  <a:cubicBezTo>
                    <a:pt x="4" y="37"/>
                    <a:pt x="5" y="36"/>
                    <a:pt x="5" y="36"/>
                  </a:cubicBezTo>
                  <a:cubicBezTo>
                    <a:pt x="5" y="36"/>
                    <a:pt x="4" y="35"/>
                    <a:pt x="4" y="35"/>
                  </a:cubicBezTo>
                  <a:cubicBezTo>
                    <a:pt x="2" y="34"/>
                    <a:pt x="4" y="34"/>
                    <a:pt x="4" y="34"/>
                  </a:cubicBezTo>
                  <a:cubicBezTo>
                    <a:pt x="3" y="33"/>
                    <a:pt x="1" y="33"/>
                    <a:pt x="2" y="32"/>
                  </a:cubicBezTo>
                  <a:cubicBezTo>
                    <a:pt x="4" y="32"/>
                    <a:pt x="3" y="30"/>
                    <a:pt x="5" y="30"/>
                  </a:cubicBezTo>
                  <a:cubicBezTo>
                    <a:pt x="5" y="29"/>
                    <a:pt x="3" y="30"/>
                    <a:pt x="3" y="29"/>
                  </a:cubicBezTo>
                  <a:cubicBezTo>
                    <a:pt x="2" y="29"/>
                    <a:pt x="3" y="27"/>
                    <a:pt x="1" y="28"/>
                  </a:cubicBezTo>
                  <a:cubicBezTo>
                    <a:pt x="0" y="26"/>
                    <a:pt x="2" y="25"/>
                    <a:pt x="3" y="23"/>
                  </a:cubicBezTo>
                  <a:cubicBezTo>
                    <a:pt x="4" y="24"/>
                    <a:pt x="7" y="23"/>
                    <a:pt x="8" y="22"/>
                  </a:cubicBezTo>
                  <a:cubicBezTo>
                    <a:pt x="8" y="21"/>
                    <a:pt x="14" y="22"/>
                    <a:pt x="14" y="20"/>
                  </a:cubicBezTo>
                  <a:cubicBezTo>
                    <a:pt x="19" y="20"/>
                    <a:pt x="22" y="19"/>
                    <a:pt x="26" y="19"/>
                  </a:cubicBezTo>
                  <a:cubicBezTo>
                    <a:pt x="28" y="19"/>
                    <a:pt x="27" y="18"/>
                    <a:pt x="26" y="18"/>
                  </a:cubicBezTo>
                  <a:cubicBezTo>
                    <a:pt x="28" y="17"/>
                    <a:pt x="31" y="18"/>
                    <a:pt x="31" y="16"/>
                  </a:cubicBezTo>
                  <a:cubicBezTo>
                    <a:pt x="32" y="16"/>
                    <a:pt x="32" y="17"/>
                    <a:pt x="33" y="17"/>
                  </a:cubicBezTo>
                  <a:cubicBezTo>
                    <a:pt x="36" y="17"/>
                    <a:pt x="33" y="14"/>
                    <a:pt x="36" y="15"/>
                  </a:cubicBezTo>
                  <a:cubicBezTo>
                    <a:pt x="35" y="13"/>
                    <a:pt x="36" y="14"/>
                    <a:pt x="36" y="11"/>
                  </a:cubicBezTo>
                  <a:cubicBezTo>
                    <a:pt x="39" y="11"/>
                    <a:pt x="40" y="12"/>
                    <a:pt x="42" y="12"/>
                  </a:cubicBezTo>
                  <a:cubicBezTo>
                    <a:pt x="43" y="12"/>
                    <a:pt x="43" y="11"/>
                    <a:pt x="45" y="11"/>
                  </a:cubicBezTo>
                  <a:cubicBezTo>
                    <a:pt x="44" y="10"/>
                    <a:pt x="48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50" y="8"/>
                    <a:pt x="48" y="6"/>
                    <a:pt x="52" y="7"/>
                  </a:cubicBezTo>
                  <a:cubicBezTo>
                    <a:pt x="53" y="6"/>
                    <a:pt x="54" y="6"/>
                    <a:pt x="55" y="5"/>
                  </a:cubicBezTo>
                  <a:cubicBezTo>
                    <a:pt x="56" y="6"/>
                    <a:pt x="58" y="6"/>
                    <a:pt x="60" y="6"/>
                  </a:cubicBezTo>
                  <a:cubicBezTo>
                    <a:pt x="58" y="7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3" y="7"/>
                    <a:pt x="63" y="7"/>
                  </a:cubicBezTo>
                  <a:cubicBezTo>
                    <a:pt x="63" y="8"/>
                    <a:pt x="64" y="9"/>
                    <a:pt x="67" y="8"/>
                  </a:cubicBezTo>
                  <a:cubicBezTo>
                    <a:pt x="68" y="9"/>
                    <a:pt x="67" y="6"/>
                    <a:pt x="65" y="6"/>
                  </a:cubicBezTo>
                  <a:cubicBezTo>
                    <a:pt x="66" y="6"/>
                    <a:pt x="67" y="6"/>
                    <a:pt x="68" y="5"/>
                  </a:cubicBezTo>
                  <a:cubicBezTo>
                    <a:pt x="68" y="4"/>
                    <a:pt x="69" y="4"/>
                    <a:pt x="72" y="4"/>
                  </a:cubicBezTo>
                  <a:cubicBezTo>
                    <a:pt x="72" y="2"/>
                    <a:pt x="73" y="2"/>
                    <a:pt x="75" y="2"/>
                  </a:cubicBezTo>
                  <a:cubicBezTo>
                    <a:pt x="73" y="3"/>
                    <a:pt x="74" y="3"/>
                    <a:pt x="77" y="3"/>
                  </a:cubicBezTo>
                  <a:cubicBezTo>
                    <a:pt x="81" y="0"/>
                    <a:pt x="89" y="3"/>
                    <a:pt x="9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92519" y="3950698"/>
            <a:ext cx="635196" cy="1058778"/>
            <a:chOff x="3292519" y="3950698"/>
            <a:chExt cx="635196" cy="1058778"/>
          </a:xfrm>
        </p:grpSpPr>
        <p:sp>
          <p:nvSpPr>
            <p:cNvPr id="35" name="矩形 12"/>
            <p:cNvSpPr/>
            <p:nvPr/>
          </p:nvSpPr>
          <p:spPr>
            <a:xfrm flipH="1" flipV="1">
              <a:off x="3292519" y="3950698"/>
              <a:ext cx="635196" cy="1058778"/>
            </a:xfrm>
            <a:custGeom>
              <a:avLst/>
              <a:gdLst/>
              <a:ahLst/>
              <a:cxnLst/>
              <a:rect l="l" t="t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12"/>
            <p:cNvSpPr/>
            <p:nvPr/>
          </p:nvSpPr>
          <p:spPr>
            <a:xfrm rot="16200000" flipH="1" flipV="1">
              <a:off x="3292519" y="3953506"/>
              <a:ext cx="476397" cy="47639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33656" y="2891920"/>
            <a:ext cx="635196" cy="1058778"/>
            <a:chOff x="5833656" y="2891920"/>
            <a:chExt cx="635196" cy="1058778"/>
          </a:xfrm>
        </p:grpSpPr>
        <p:sp>
          <p:nvSpPr>
            <p:cNvPr id="48" name="矩形 12"/>
            <p:cNvSpPr/>
            <p:nvPr/>
          </p:nvSpPr>
          <p:spPr>
            <a:xfrm flipH="1" flipV="1">
              <a:off x="5833656" y="2891920"/>
              <a:ext cx="635196" cy="1058778"/>
            </a:xfrm>
            <a:custGeom>
              <a:avLst/>
              <a:gdLst/>
              <a:ahLst/>
              <a:cxnLst/>
              <a:rect l="l" t="t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12"/>
            <p:cNvSpPr/>
            <p:nvPr/>
          </p:nvSpPr>
          <p:spPr>
            <a:xfrm rot="16200000" flipH="1" flipV="1">
              <a:off x="5833656" y="2892830"/>
              <a:ext cx="476397" cy="47639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流程图: 数据 58"/>
          <p:cNvSpPr/>
          <p:nvPr/>
        </p:nvSpPr>
        <p:spPr>
          <a:xfrm>
            <a:off x="8392160" y="1207135"/>
            <a:ext cx="3176270" cy="635000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12"/>
          <p:cNvSpPr/>
          <p:nvPr/>
        </p:nvSpPr>
        <p:spPr>
          <a:xfrm flipH="1" flipV="1">
            <a:off x="8392160" y="1842770"/>
            <a:ext cx="635000" cy="105854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12"/>
          <p:cNvSpPr/>
          <p:nvPr/>
        </p:nvSpPr>
        <p:spPr>
          <a:xfrm rot="16200000" flipH="1" flipV="1">
            <a:off x="8392160" y="1842770"/>
            <a:ext cx="476250" cy="4762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数据 32"/>
          <p:cNvSpPr/>
          <p:nvPr/>
        </p:nvSpPr>
        <p:spPr>
          <a:xfrm>
            <a:off x="5833656" y="2256653"/>
            <a:ext cx="3176332" cy="635267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数据 35"/>
          <p:cNvSpPr/>
          <p:nvPr/>
        </p:nvSpPr>
        <p:spPr>
          <a:xfrm>
            <a:off x="751205" y="4366260"/>
            <a:ext cx="3176270" cy="635000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8" name="组合 137"/>
          <p:cNvGrpSpPr/>
          <p:nvPr/>
        </p:nvGrpSpPr>
        <p:grpSpPr>
          <a:xfrm>
            <a:off x="1630680" y="4378008"/>
            <a:ext cx="2336800" cy="473392"/>
            <a:chOff x="1730576" y="1439902"/>
            <a:chExt cx="2337047" cy="473387"/>
          </a:xfrm>
        </p:grpSpPr>
        <p:sp>
          <p:nvSpPr>
            <p:cNvPr id="66" name="文本框 65"/>
            <p:cNvSpPr txBox="1"/>
            <p:nvPr/>
          </p:nvSpPr>
          <p:spPr>
            <a:xfrm>
              <a:off x="2098280" y="1439902"/>
              <a:ext cx="1969343" cy="46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rgbClr val="0072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80604020202020204" pitchFamily="34" charset="0"/>
                </a:rPr>
                <a:t>场景一</a:t>
              </a:r>
            </a:p>
          </p:txBody>
        </p:sp>
        <p:cxnSp>
          <p:nvCxnSpPr>
            <p:cNvPr id="68" name="直接连接符 67"/>
            <p:cNvCxnSpPr/>
            <p:nvPr/>
          </p:nvCxnSpPr>
          <p:spPr>
            <a:xfrm flipV="1">
              <a:off x="1730576" y="1912019"/>
              <a:ext cx="1681022" cy="127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流程图: 数据 31"/>
          <p:cNvSpPr/>
          <p:nvPr/>
        </p:nvSpPr>
        <p:spPr>
          <a:xfrm>
            <a:off x="3292519" y="3315431"/>
            <a:ext cx="3176332" cy="635267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Freeform 301"/>
          <p:cNvSpPr>
            <a:spLocks noEditPoints="1"/>
          </p:cNvSpPr>
          <p:nvPr/>
        </p:nvSpPr>
        <p:spPr>
          <a:xfrm>
            <a:off x="1130935" y="4315460"/>
            <a:ext cx="673100" cy="5143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0072A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Freeform 301"/>
          <p:cNvSpPr>
            <a:spLocks noEditPoints="1"/>
          </p:cNvSpPr>
          <p:nvPr/>
        </p:nvSpPr>
        <p:spPr>
          <a:xfrm>
            <a:off x="3655060" y="3288665"/>
            <a:ext cx="673100" cy="5143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17" name="矩形 1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应用场景</a:t>
              </a: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180840" y="3329623"/>
            <a:ext cx="2336799" cy="473075"/>
            <a:chOff x="8470466" y="1439902"/>
            <a:chExt cx="2337046" cy="473070"/>
          </a:xfrm>
        </p:grpSpPr>
        <p:sp>
          <p:nvSpPr>
            <p:cNvPr id="121" name="文本框 120"/>
            <p:cNvSpPr txBox="1"/>
            <p:nvPr/>
          </p:nvSpPr>
          <p:spPr>
            <a:xfrm>
              <a:off x="9012178" y="1439902"/>
              <a:ext cx="1795334" cy="46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baseline="0" noProof="0" dirty="0">
                  <a:solidFill>
                    <a:srgbClr val="FFC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80604020202020204" pitchFamily="34" charset="0"/>
                </a:rPr>
                <a:t>场景二</a:t>
              </a:r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8470466" y="1912972"/>
              <a:ext cx="1778188" cy="0"/>
            </a:xfrm>
            <a:prstGeom prst="line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6673215" y="2309178"/>
            <a:ext cx="2336800" cy="473075"/>
            <a:chOff x="8470466" y="1439902"/>
            <a:chExt cx="2337047" cy="473070"/>
          </a:xfrm>
        </p:grpSpPr>
        <p:sp>
          <p:nvSpPr>
            <p:cNvPr id="11" name="文本框 10"/>
            <p:cNvSpPr txBox="1"/>
            <p:nvPr/>
          </p:nvSpPr>
          <p:spPr>
            <a:xfrm>
              <a:off x="8702266" y="1439902"/>
              <a:ext cx="2105247" cy="46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rgbClr val="0072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80604020202020204" pitchFamily="34" charset="0"/>
                </a:rPr>
                <a:t>场景三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8470466" y="1912972"/>
              <a:ext cx="1778188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301"/>
          <p:cNvSpPr>
            <a:spLocks noEditPoints="1"/>
          </p:cNvSpPr>
          <p:nvPr/>
        </p:nvSpPr>
        <p:spPr>
          <a:xfrm>
            <a:off x="6129655" y="2309495"/>
            <a:ext cx="673100" cy="5143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0072A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57690" y="1266508"/>
            <a:ext cx="2425700" cy="461327"/>
            <a:chOff x="8381557" y="1452602"/>
            <a:chExt cx="2425956" cy="461322"/>
          </a:xfrm>
        </p:grpSpPr>
        <p:sp>
          <p:nvSpPr>
            <p:cNvPr id="3" name="文本框 2"/>
            <p:cNvSpPr txBox="1"/>
            <p:nvPr/>
          </p:nvSpPr>
          <p:spPr>
            <a:xfrm>
              <a:off x="8381557" y="1452602"/>
              <a:ext cx="2425956" cy="4603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baseline="0" noProof="0" dirty="0">
                  <a:solidFill>
                    <a:srgbClr val="FFC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80604020202020204" pitchFamily="34" charset="0"/>
                </a:rPr>
                <a:t>场景四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470466" y="1913289"/>
              <a:ext cx="1346977" cy="635"/>
            </a:xfrm>
            <a:prstGeom prst="line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301"/>
          <p:cNvSpPr>
            <a:spLocks noEditPoints="1"/>
          </p:cNvSpPr>
          <p:nvPr/>
        </p:nvSpPr>
        <p:spPr>
          <a:xfrm>
            <a:off x="8771255" y="1257300"/>
            <a:ext cx="673100" cy="5143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2191385" y="2503170"/>
            <a:ext cx="5080" cy="1863090"/>
          </a:xfrm>
          <a:prstGeom prst="line">
            <a:avLst/>
          </a:prstGeom>
          <a:ln w="22225">
            <a:solidFill>
              <a:srgbClr val="37B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242356" y="2101756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Impact" panose="020B0806030902050204" pitchFamily="34" charset="0"/>
                <a:ea typeface="微软雅黑" panose="020B0503020204020204" pitchFamily="34" charset="-122"/>
              </a:rPr>
              <a:t>线上文档获取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8868410" y="1824990"/>
            <a:ext cx="3014980" cy="3074035"/>
            <a:chOff x="13966" y="2874"/>
            <a:chExt cx="4748" cy="4841"/>
          </a:xfrm>
        </p:grpSpPr>
        <p:sp>
          <p:nvSpPr>
            <p:cNvPr id="7" name="文本框 6"/>
            <p:cNvSpPr txBox="1"/>
            <p:nvPr/>
          </p:nvSpPr>
          <p:spPr bwMode="auto">
            <a:xfrm>
              <a:off x="13966" y="6699"/>
              <a:ext cx="474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algn="l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ln w="6350"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80604020202020204" pitchFamily="34" charset="0"/>
                </a:rPr>
                <a:t>词云制作与词频统计</a:t>
              </a:r>
            </a:p>
          </p:txBody>
        </p:sp>
        <p:cxnSp>
          <p:nvCxnSpPr>
            <p:cNvPr id="92" name="直接连接符 91"/>
            <p:cNvCxnSpPr/>
            <p:nvPr/>
          </p:nvCxnSpPr>
          <p:spPr>
            <a:xfrm flipV="1">
              <a:off x="16054" y="2874"/>
              <a:ext cx="23" cy="3968"/>
            </a:xfrm>
            <a:prstGeom prst="line">
              <a:avLst/>
            </a:prstGeom>
            <a:ln w="22225">
              <a:solidFill>
                <a:srgbClr val="37B0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直接连接符 93"/>
          <p:cNvCxnSpPr/>
          <p:nvPr/>
        </p:nvCxnSpPr>
        <p:spPr>
          <a:xfrm flipH="1" flipV="1">
            <a:off x="4450080" y="2223135"/>
            <a:ext cx="20955" cy="1092200"/>
          </a:xfrm>
          <a:prstGeom prst="line">
            <a:avLst/>
          </a:prstGeom>
          <a:ln w="22225">
            <a:solidFill>
              <a:srgbClr val="37B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3436620" y="1697355"/>
            <a:ext cx="2639060" cy="368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ln w="6350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照片文字识别处理</a:t>
            </a:r>
          </a:p>
        </p:txBody>
      </p:sp>
      <p:cxnSp>
        <p:nvCxnSpPr>
          <p:cNvPr id="96" name="直接连接符 95"/>
          <p:cNvCxnSpPr/>
          <p:nvPr/>
        </p:nvCxnSpPr>
        <p:spPr>
          <a:xfrm flipH="1" flipV="1">
            <a:off x="7312660" y="2888615"/>
            <a:ext cx="20955" cy="1092200"/>
          </a:xfrm>
          <a:prstGeom prst="line">
            <a:avLst/>
          </a:prstGeom>
          <a:ln w="22225">
            <a:solidFill>
              <a:srgbClr val="37B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6129655" y="3935730"/>
            <a:ext cx="2438400" cy="3689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ln w="6350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Impact" panose="020B0806030902050204" pitchFamily="34" charset="0"/>
                <a:ea typeface="微软雅黑" panose="020B0503020204020204" pitchFamily="34" charset="-122"/>
              </a:rPr>
              <a:t>纸质文件批量备份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 bldLvl="0" animBg="1"/>
      <p:bldP spid="61" grpId="0" bldLvl="0" animBg="1"/>
      <p:bldP spid="33" grpId="0" bldLvl="0" animBg="1"/>
      <p:bldP spid="36" grpId="0" bldLvl="0" animBg="1"/>
      <p:bldP spid="32" grpId="0" bldLvl="0" animBg="1"/>
      <p:bldP spid="65" grpId="0"/>
      <p:bldP spid="95" grpId="0"/>
      <p:bldP spid="9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/>
          <p:nvPr/>
        </p:nvGrpSpPr>
        <p:grpSpPr>
          <a:xfrm>
            <a:off x="11550315" y="6507183"/>
            <a:ext cx="299785" cy="299785"/>
            <a:chOff x="11550315" y="6496550"/>
            <a:chExt cx="299785" cy="299785"/>
          </a:xfrm>
        </p:grpSpPr>
        <p:sp>
          <p:nvSpPr>
            <p:cNvPr id="130" name="椭圆 129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右箭头 130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软件主要功能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06963" y="1455738"/>
            <a:ext cx="2768600" cy="4564062"/>
            <a:chOff x="3722688" y="-477838"/>
            <a:chExt cx="4743451" cy="7820026"/>
          </a:xfrm>
        </p:grpSpPr>
        <p:sp>
          <p:nvSpPr>
            <p:cNvPr id="14384" name="Freeform 5"/>
            <p:cNvSpPr/>
            <p:nvPr/>
          </p:nvSpPr>
          <p:spPr>
            <a:xfrm>
              <a:off x="5437188" y="7008813"/>
              <a:ext cx="1273175" cy="3333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339" h="89">
                  <a:moveTo>
                    <a:pt x="339" y="45"/>
                  </a:moveTo>
                  <a:cubicBezTo>
                    <a:pt x="339" y="69"/>
                    <a:pt x="318" y="89"/>
                    <a:pt x="291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21" y="89"/>
                    <a:pt x="0" y="6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1" y="0"/>
                    <a:pt x="48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318" y="0"/>
                    <a:pt x="339" y="20"/>
                    <a:pt x="339" y="45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5" name="Freeform 6"/>
            <p:cNvSpPr/>
            <p:nvPr/>
          </p:nvSpPr>
          <p:spPr>
            <a:xfrm>
              <a:off x="5127626" y="6880225"/>
              <a:ext cx="1890713" cy="2825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3" h="75">
                  <a:moveTo>
                    <a:pt x="68" y="75"/>
                  </a:moveTo>
                  <a:cubicBezTo>
                    <a:pt x="434" y="75"/>
                    <a:pt x="434" y="75"/>
                    <a:pt x="434" y="75"/>
                  </a:cubicBezTo>
                  <a:cubicBezTo>
                    <a:pt x="440" y="70"/>
                    <a:pt x="449" y="60"/>
                    <a:pt x="464" y="45"/>
                  </a:cubicBezTo>
                  <a:cubicBezTo>
                    <a:pt x="485" y="24"/>
                    <a:pt x="497" y="10"/>
                    <a:pt x="5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6"/>
                  </a:cubicBezTo>
                  <a:cubicBezTo>
                    <a:pt x="8" y="13"/>
                    <a:pt x="56" y="62"/>
                    <a:pt x="68" y="75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6" name="Freeform 7"/>
            <p:cNvSpPr/>
            <p:nvPr/>
          </p:nvSpPr>
          <p:spPr>
            <a:xfrm>
              <a:off x="5064126" y="5953125"/>
              <a:ext cx="2030413" cy="1920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0" h="51">
                  <a:moveTo>
                    <a:pt x="540" y="25"/>
                  </a:moveTo>
                  <a:cubicBezTo>
                    <a:pt x="540" y="40"/>
                    <a:pt x="529" y="51"/>
                    <a:pt x="517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0" y="51"/>
                    <a:pt x="0" y="4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1"/>
                    <a:pt x="540" y="25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7" name="Freeform 8"/>
            <p:cNvSpPr/>
            <p:nvPr/>
          </p:nvSpPr>
          <p:spPr>
            <a:xfrm>
              <a:off x="5064126" y="6234113"/>
              <a:ext cx="2030413" cy="195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8" name="Freeform 9"/>
            <p:cNvSpPr/>
            <p:nvPr/>
          </p:nvSpPr>
          <p:spPr>
            <a:xfrm>
              <a:off x="5064126" y="6519863"/>
              <a:ext cx="2030413" cy="195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Freeform 10"/>
            <p:cNvSpPr/>
            <p:nvPr/>
          </p:nvSpPr>
          <p:spPr>
            <a:xfrm>
              <a:off x="5064126" y="6775450"/>
              <a:ext cx="2011363" cy="1206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35" h="32">
                  <a:moveTo>
                    <a:pt x="535" y="16"/>
                  </a:moveTo>
                  <a:cubicBezTo>
                    <a:pt x="535" y="25"/>
                    <a:pt x="525" y="32"/>
                    <a:pt x="51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0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10" y="0"/>
                    <a:pt x="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25" y="0"/>
                    <a:pt x="535" y="7"/>
                    <a:pt x="535" y="16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0" name="Freeform 11"/>
            <p:cNvSpPr/>
            <p:nvPr/>
          </p:nvSpPr>
          <p:spPr>
            <a:xfrm>
              <a:off x="5049838" y="5667375"/>
              <a:ext cx="2058988" cy="1952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48" h="52">
                  <a:moveTo>
                    <a:pt x="548" y="26"/>
                  </a:moveTo>
                  <a:cubicBezTo>
                    <a:pt x="548" y="40"/>
                    <a:pt x="537" y="52"/>
                    <a:pt x="52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37" y="0"/>
                    <a:pt x="548" y="12"/>
                    <a:pt x="548" y="26"/>
                  </a:cubicBezTo>
                  <a:close/>
                </a:path>
              </a:pathLst>
            </a:custGeom>
            <a:solidFill>
              <a:srgbClr val="E6E6E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Freeform 12"/>
            <p:cNvSpPr/>
            <p:nvPr/>
          </p:nvSpPr>
          <p:spPr>
            <a:xfrm>
              <a:off x="5335588" y="-477838"/>
              <a:ext cx="3130550" cy="1979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</a:cxnLst>
              <a:rect l="0" t="0" r="0" b="0"/>
              <a:pathLst>
                <a:path w="1972" h="1247">
                  <a:moveTo>
                    <a:pt x="0" y="0"/>
                  </a:moveTo>
                  <a:lnTo>
                    <a:pt x="1972" y="1247"/>
                  </a:lnTo>
                  <a:lnTo>
                    <a:pt x="1595" y="438"/>
                  </a:lnTo>
                  <a:lnTo>
                    <a:pt x="7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59D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2" name="Freeform 13"/>
            <p:cNvSpPr/>
            <p:nvPr/>
          </p:nvSpPr>
          <p:spPr>
            <a:xfrm>
              <a:off x="5335588" y="-477838"/>
              <a:ext cx="3130550" cy="1979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972" h="1247">
                  <a:moveTo>
                    <a:pt x="0" y="0"/>
                  </a:moveTo>
                  <a:lnTo>
                    <a:pt x="1972" y="1247"/>
                  </a:lnTo>
                  <a:lnTo>
                    <a:pt x="1595" y="438"/>
                  </a:lnTo>
                  <a:lnTo>
                    <a:pt x="73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3" name="Freeform 14"/>
            <p:cNvSpPr/>
            <p:nvPr/>
          </p:nvSpPr>
          <p:spPr>
            <a:xfrm>
              <a:off x="3722688" y="1138237"/>
              <a:ext cx="4743450" cy="1397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2988" h="880">
                  <a:moveTo>
                    <a:pt x="0" y="0"/>
                  </a:moveTo>
                  <a:lnTo>
                    <a:pt x="2988" y="376"/>
                  </a:lnTo>
                  <a:lnTo>
                    <a:pt x="2957" y="783"/>
                  </a:lnTo>
                  <a:lnTo>
                    <a:pt x="0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59D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4" name="Freeform 15"/>
            <p:cNvSpPr/>
            <p:nvPr/>
          </p:nvSpPr>
          <p:spPr>
            <a:xfrm>
              <a:off x="4087813" y="217487"/>
              <a:ext cx="4378325" cy="34448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758" h="2170">
                  <a:moveTo>
                    <a:pt x="2381" y="0"/>
                  </a:moveTo>
                  <a:lnTo>
                    <a:pt x="0" y="1980"/>
                  </a:lnTo>
                  <a:lnTo>
                    <a:pt x="104" y="2170"/>
                  </a:lnTo>
                  <a:lnTo>
                    <a:pt x="2758" y="80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Freeform 16"/>
            <p:cNvSpPr/>
            <p:nvPr/>
          </p:nvSpPr>
          <p:spPr>
            <a:xfrm>
              <a:off x="4087813" y="217487"/>
              <a:ext cx="4378325" cy="34448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758" h="2170">
                  <a:moveTo>
                    <a:pt x="2381" y="0"/>
                  </a:moveTo>
                  <a:lnTo>
                    <a:pt x="0" y="1980"/>
                  </a:lnTo>
                  <a:lnTo>
                    <a:pt x="104" y="2170"/>
                  </a:lnTo>
                  <a:lnTo>
                    <a:pt x="2758" y="80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6" name="Freeform 17"/>
            <p:cNvSpPr/>
            <p:nvPr/>
          </p:nvSpPr>
          <p:spPr>
            <a:xfrm>
              <a:off x="4087813" y="3360737"/>
              <a:ext cx="3524250" cy="1409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2220" h="888">
                  <a:moveTo>
                    <a:pt x="0" y="0"/>
                  </a:moveTo>
                  <a:lnTo>
                    <a:pt x="2220" y="474"/>
                  </a:lnTo>
                  <a:lnTo>
                    <a:pt x="2092" y="888"/>
                  </a:lnTo>
                  <a:lnTo>
                    <a:pt x="104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59D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Freeform 18"/>
            <p:cNvSpPr/>
            <p:nvPr/>
          </p:nvSpPr>
          <p:spPr>
            <a:xfrm>
              <a:off x="4572001" y="1735137"/>
              <a:ext cx="3894138" cy="2835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453" h="1786">
                  <a:moveTo>
                    <a:pt x="2453" y="0"/>
                  </a:moveTo>
                  <a:lnTo>
                    <a:pt x="0" y="1580"/>
                  </a:lnTo>
                  <a:lnTo>
                    <a:pt x="57" y="1786"/>
                  </a:lnTo>
                  <a:lnTo>
                    <a:pt x="2422" y="407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8" name="Freeform 19"/>
            <p:cNvSpPr/>
            <p:nvPr/>
          </p:nvSpPr>
          <p:spPr>
            <a:xfrm>
              <a:off x="4572001" y="1735137"/>
              <a:ext cx="3894138" cy="28352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53" h="1786">
                  <a:moveTo>
                    <a:pt x="2453" y="0"/>
                  </a:moveTo>
                  <a:lnTo>
                    <a:pt x="0" y="1580"/>
                  </a:lnTo>
                  <a:lnTo>
                    <a:pt x="57" y="1786"/>
                  </a:lnTo>
                  <a:lnTo>
                    <a:pt x="2422" y="407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9" name="Freeform 20"/>
            <p:cNvSpPr/>
            <p:nvPr/>
          </p:nvSpPr>
          <p:spPr>
            <a:xfrm>
              <a:off x="4572001" y="4243388"/>
              <a:ext cx="2665413" cy="1244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679" h="784">
                  <a:moveTo>
                    <a:pt x="0" y="0"/>
                  </a:moveTo>
                  <a:lnTo>
                    <a:pt x="1679" y="665"/>
                  </a:lnTo>
                  <a:lnTo>
                    <a:pt x="1589" y="784"/>
                  </a:lnTo>
                  <a:lnTo>
                    <a:pt x="57" y="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59D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0" name="Freeform 21"/>
            <p:cNvSpPr/>
            <p:nvPr/>
          </p:nvSpPr>
          <p:spPr>
            <a:xfrm>
              <a:off x="3722688" y="-477838"/>
              <a:ext cx="2781300" cy="301307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1752" h="1898">
                  <a:moveTo>
                    <a:pt x="1016" y="0"/>
                  </a:moveTo>
                  <a:lnTo>
                    <a:pt x="0" y="1018"/>
                  </a:lnTo>
                  <a:lnTo>
                    <a:pt x="0" y="1898"/>
                  </a:lnTo>
                  <a:lnTo>
                    <a:pt x="1752" y="0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Freeform 22"/>
            <p:cNvSpPr/>
            <p:nvPr/>
          </p:nvSpPr>
          <p:spPr>
            <a:xfrm>
              <a:off x="4926013" y="4113213"/>
              <a:ext cx="2686050" cy="137477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92" h="866">
                  <a:moveTo>
                    <a:pt x="106" y="866"/>
                  </a:moveTo>
                  <a:lnTo>
                    <a:pt x="1564" y="414"/>
                  </a:lnTo>
                  <a:lnTo>
                    <a:pt x="1692" y="0"/>
                  </a:lnTo>
                  <a:lnTo>
                    <a:pt x="0" y="764"/>
                  </a:lnTo>
                  <a:lnTo>
                    <a:pt x="106" y="866"/>
                  </a:ln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2" name="Freeform 23"/>
            <p:cNvSpPr/>
            <p:nvPr/>
          </p:nvSpPr>
          <p:spPr>
            <a:xfrm>
              <a:off x="4926013" y="5299075"/>
              <a:ext cx="2311400" cy="18891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456" h="119">
                  <a:moveTo>
                    <a:pt x="0" y="17"/>
                  </a:moveTo>
                  <a:lnTo>
                    <a:pt x="1456" y="0"/>
                  </a:lnTo>
                  <a:lnTo>
                    <a:pt x="1366" y="119"/>
                  </a:lnTo>
                  <a:lnTo>
                    <a:pt x="106" y="11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1445" y="1081405"/>
            <a:ext cx="3859530" cy="905510"/>
            <a:chOff x="10207" y="1703"/>
            <a:chExt cx="6078" cy="1426"/>
          </a:xfrm>
        </p:grpSpPr>
        <p:grpSp>
          <p:nvGrpSpPr>
            <p:cNvPr id="2" name="组合 1"/>
            <p:cNvGrpSpPr/>
            <p:nvPr/>
          </p:nvGrpSpPr>
          <p:grpSpPr>
            <a:xfrm>
              <a:off x="11649" y="1703"/>
              <a:ext cx="4636" cy="1427"/>
              <a:chOff x="8264912" y="1110233"/>
              <a:chExt cx="2944697" cy="905808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8609793" y="1555681"/>
                <a:ext cx="2541830" cy="460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识别结果翻译</a:t>
                </a: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8814308" y="2016041"/>
                <a:ext cx="1779980" cy="0"/>
              </a:xfrm>
              <a:prstGeom prst="line">
                <a:avLst/>
              </a:prstGeom>
              <a:ln>
                <a:solidFill>
                  <a:srgbClr val="0072A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2" name="Freeform 74"/>
              <p:cNvSpPr>
                <a:spLocks noEditPoints="1"/>
              </p:cNvSpPr>
              <p:nvPr/>
            </p:nvSpPr>
            <p:spPr>
              <a:xfrm>
                <a:off x="10671354" y="1628886"/>
                <a:ext cx="538255" cy="351936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072A9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264912" y="1110233"/>
                <a:ext cx="1498930" cy="5833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0</a:t>
                </a:r>
                <a:r>
                  <a:rPr kumimoji="0" lang="en-US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207" y="2228"/>
              <a:ext cx="2252" cy="245"/>
              <a:chOff x="7294513" y="1402080"/>
              <a:chExt cx="1431679" cy="154675"/>
            </a:xfrm>
          </p:grpSpPr>
          <p:cxnSp>
            <p:nvCxnSpPr>
              <p:cNvPr id="13" name="直接连接符 12"/>
              <p:cNvCxnSpPr>
                <a:stCxn id="14394" idx="0"/>
              </p:cNvCxnSpPr>
              <p:nvPr/>
            </p:nvCxnSpPr>
            <p:spPr>
              <a:xfrm flipV="1">
                <a:off x="7294513" y="1402080"/>
                <a:ext cx="349578" cy="154675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644091" y="1402080"/>
                <a:ext cx="1082101" cy="157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组合 110"/>
          <p:cNvGrpSpPr/>
          <p:nvPr/>
        </p:nvGrpSpPr>
        <p:grpSpPr>
          <a:xfrm>
            <a:off x="7477760" y="2230438"/>
            <a:ext cx="4102735" cy="929957"/>
            <a:chOff x="11776" y="3513"/>
            <a:chExt cx="6461" cy="1464"/>
          </a:xfrm>
        </p:grpSpPr>
        <p:grpSp>
          <p:nvGrpSpPr>
            <p:cNvPr id="15" name="组合 14"/>
            <p:cNvGrpSpPr/>
            <p:nvPr/>
          </p:nvGrpSpPr>
          <p:grpSpPr>
            <a:xfrm flipV="1">
              <a:off x="11776" y="3513"/>
              <a:ext cx="1678" cy="562"/>
              <a:chOff x="7335518" y="1045867"/>
              <a:chExt cx="1066773" cy="356986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7335518" y="1369535"/>
                <a:ext cx="308970" cy="33001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644170" y="1045867"/>
                <a:ext cx="758121" cy="35698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/>
          </p:nvSpPr>
          <p:spPr>
            <a:xfrm>
              <a:off x="12943" y="4239"/>
              <a:ext cx="443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rgbClr val="0072A9"/>
                  </a:solidFill>
                  <a:latin typeface="+mj-lt"/>
                  <a:ea typeface="+mn-ea"/>
                  <a:cs typeface="Arial" panose="02080604020202020204" pitchFamily="34" charset="0"/>
                </a:rPr>
                <a:t>结果编辑与导出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3590" y="4893"/>
              <a:ext cx="3250" cy="23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3199" y="3535"/>
              <a:ext cx="2360" cy="9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  <a:cs typeface="+mn-cs"/>
                </a:rPr>
                <a:t>06</a:t>
              </a:r>
              <a:endParaRPr kumimoji="0" lang="zh-CN" alt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14374" name="Freeform 59"/>
            <p:cNvSpPr>
              <a:spLocks noEditPoints="1"/>
            </p:cNvSpPr>
            <p:nvPr/>
          </p:nvSpPr>
          <p:spPr>
            <a:xfrm>
              <a:off x="17285" y="4256"/>
              <a:ext cx="952" cy="72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0" name="组合 139"/>
          <p:cNvGrpSpPr/>
          <p:nvPr/>
        </p:nvGrpSpPr>
        <p:grpSpPr>
          <a:xfrm flipH="1">
            <a:off x="3489325" y="2244725"/>
            <a:ext cx="1431925" cy="153988"/>
            <a:chOff x="7294513" y="1402080"/>
            <a:chExt cx="1431679" cy="154675"/>
          </a:xfrm>
        </p:grpSpPr>
        <p:cxnSp>
          <p:nvCxnSpPr>
            <p:cNvPr id="141" name="直接连接符 140"/>
            <p:cNvCxnSpPr/>
            <p:nvPr/>
          </p:nvCxnSpPr>
          <p:spPr>
            <a:xfrm flipV="1">
              <a:off x="7294513" y="1402080"/>
              <a:ext cx="349190" cy="15467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7643703" y="1402080"/>
              <a:ext cx="1082489" cy="159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lgDash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1074738" y="1987550"/>
            <a:ext cx="2867025" cy="900112"/>
            <a:chOff x="1074370" y="1988327"/>
            <a:chExt cx="2867497" cy="899358"/>
          </a:xfrm>
        </p:grpSpPr>
        <p:grpSp>
          <p:nvGrpSpPr>
            <p:cNvPr id="14362" name="组合 148"/>
            <p:cNvGrpSpPr/>
            <p:nvPr/>
          </p:nvGrpSpPr>
          <p:grpSpPr>
            <a:xfrm>
              <a:off x="1074370" y="2427696"/>
              <a:ext cx="2843998" cy="459989"/>
              <a:chOff x="1089036" y="2107656"/>
              <a:chExt cx="2843998" cy="459989"/>
            </a:xfrm>
          </p:grpSpPr>
          <p:sp>
            <p:nvSpPr>
              <p:cNvPr id="143" name="文本框 142"/>
              <p:cNvSpPr txBox="1"/>
              <p:nvPr/>
            </p:nvSpPr>
            <p:spPr>
              <a:xfrm>
                <a:off x="1089036" y="2107656"/>
                <a:ext cx="2843998" cy="459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图片导入识别</a:t>
                </a:r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>
                <a:off x="1605058" y="2547025"/>
                <a:ext cx="1778293" cy="0"/>
              </a:xfrm>
              <a:prstGeom prst="line">
                <a:avLst/>
              </a:prstGeom>
              <a:ln>
                <a:solidFill>
                  <a:srgbClr val="0072A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文本框 146"/>
            <p:cNvSpPr txBox="1"/>
            <p:nvPr/>
          </p:nvSpPr>
          <p:spPr>
            <a:xfrm>
              <a:off x="2443020" y="1988327"/>
              <a:ext cx="1498847" cy="5852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  <a:cs typeface="+mn-cs"/>
                </a:rPr>
                <a:t>01</a:t>
              </a:r>
              <a:endParaRPr kumimoji="0" lang="zh-CN" alt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21180000" flipV="1">
            <a:off x="6825298" y="3469005"/>
            <a:ext cx="1106487" cy="511175"/>
            <a:chOff x="7294513" y="1045867"/>
            <a:chExt cx="1107778" cy="510888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7294513" y="1402853"/>
              <a:ext cx="349657" cy="153902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7644170" y="1045867"/>
              <a:ext cx="758121" cy="35698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lgDash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7488555" y="3711258"/>
            <a:ext cx="2562226" cy="906145"/>
            <a:chOff x="8295966" y="3363956"/>
            <a:chExt cx="2562790" cy="906269"/>
          </a:xfrm>
        </p:grpSpPr>
        <p:sp>
          <p:nvSpPr>
            <p:cNvPr id="32" name="文本框 31"/>
            <p:cNvSpPr txBox="1"/>
            <p:nvPr/>
          </p:nvSpPr>
          <p:spPr>
            <a:xfrm>
              <a:off x="8539860" y="3809787"/>
              <a:ext cx="2318896" cy="46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rgbClr val="0072A9"/>
                  </a:solidFill>
                  <a:latin typeface="+mj-lt"/>
                  <a:ea typeface="+mn-ea"/>
                  <a:cs typeface="Arial" panose="02080604020202020204" pitchFamily="34" charset="0"/>
                </a:rPr>
                <a:t>百度云识别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8816146" y="4243233"/>
              <a:ext cx="1809514" cy="5081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295966" y="3363956"/>
              <a:ext cx="1498930" cy="5836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  <a:cs typeface="+mn-cs"/>
                </a:rPr>
                <a:t>07</a:t>
              </a:r>
              <a:endParaRPr kumimoji="0" lang="zh-CN" alt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3" name="Freeform 306"/>
          <p:cNvSpPr>
            <a:spLocks noEditPoints="1"/>
          </p:cNvSpPr>
          <p:nvPr/>
        </p:nvSpPr>
        <p:spPr bwMode="auto">
          <a:xfrm>
            <a:off x="9817418" y="4135120"/>
            <a:ext cx="539750" cy="538163"/>
          </a:xfrm>
          <a:custGeom>
            <a:avLst/>
            <a:gdLst>
              <a:gd name="T0" fmla="*/ 60 w 99"/>
              <a:gd name="T1" fmla="*/ 9 h 99"/>
              <a:gd name="T2" fmla="*/ 81 w 99"/>
              <a:gd name="T3" fmla="*/ 10 h 99"/>
              <a:gd name="T4" fmla="*/ 79 w 99"/>
              <a:gd name="T5" fmla="*/ 20 h 99"/>
              <a:gd name="T6" fmla="*/ 96 w 99"/>
              <a:gd name="T7" fmla="*/ 31 h 99"/>
              <a:gd name="T8" fmla="*/ 90 w 99"/>
              <a:gd name="T9" fmla="*/ 38 h 99"/>
              <a:gd name="T10" fmla="*/ 99 w 99"/>
              <a:gd name="T11" fmla="*/ 57 h 99"/>
              <a:gd name="T12" fmla="*/ 90 w 99"/>
              <a:gd name="T13" fmla="*/ 60 h 99"/>
              <a:gd name="T14" fmla="*/ 89 w 99"/>
              <a:gd name="T15" fmla="*/ 81 h 99"/>
              <a:gd name="T16" fmla="*/ 80 w 99"/>
              <a:gd name="T17" fmla="*/ 79 h 99"/>
              <a:gd name="T18" fmla="*/ 68 w 99"/>
              <a:gd name="T19" fmla="*/ 97 h 99"/>
              <a:gd name="T20" fmla="*/ 61 w 99"/>
              <a:gd name="T21" fmla="*/ 90 h 99"/>
              <a:gd name="T22" fmla="*/ 42 w 99"/>
              <a:gd name="T23" fmla="*/ 99 h 99"/>
              <a:gd name="T24" fmla="*/ 39 w 99"/>
              <a:gd name="T25" fmla="*/ 91 h 99"/>
              <a:gd name="T26" fmla="*/ 18 w 99"/>
              <a:gd name="T27" fmla="*/ 89 h 99"/>
              <a:gd name="T28" fmla="*/ 20 w 99"/>
              <a:gd name="T29" fmla="*/ 80 h 99"/>
              <a:gd name="T30" fmla="*/ 3 w 99"/>
              <a:gd name="T31" fmla="*/ 68 h 99"/>
              <a:gd name="T32" fmla="*/ 9 w 99"/>
              <a:gd name="T33" fmla="*/ 61 h 99"/>
              <a:gd name="T34" fmla="*/ 0 w 99"/>
              <a:gd name="T35" fmla="*/ 42 h 99"/>
              <a:gd name="T36" fmla="*/ 9 w 99"/>
              <a:gd name="T37" fmla="*/ 39 h 99"/>
              <a:gd name="T38" fmla="*/ 10 w 99"/>
              <a:gd name="T39" fmla="*/ 18 h 99"/>
              <a:gd name="T40" fmla="*/ 19 w 99"/>
              <a:gd name="T41" fmla="*/ 20 h 99"/>
              <a:gd name="T42" fmla="*/ 31 w 99"/>
              <a:gd name="T43" fmla="*/ 3 h 99"/>
              <a:gd name="T44" fmla="*/ 38 w 99"/>
              <a:gd name="T45" fmla="*/ 9 h 99"/>
              <a:gd name="T46" fmla="*/ 57 w 99"/>
              <a:gd name="T47" fmla="*/ 0 h 99"/>
              <a:gd name="T48" fmla="*/ 36 w 99"/>
              <a:gd name="T49" fmla="*/ 58 h 99"/>
              <a:gd name="T50" fmla="*/ 45 w 99"/>
              <a:gd name="T51" fmla="*/ 47 h 99"/>
              <a:gd name="T52" fmla="*/ 58 w 99"/>
              <a:gd name="T53" fmla="*/ 55 h 99"/>
              <a:gd name="T54" fmla="*/ 64 w 99"/>
              <a:gd name="T55" fmla="*/ 56 h 99"/>
              <a:gd name="T56" fmla="*/ 54 w 99"/>
              <a:gd name="T57" fmla="*/ 54 h 99"/>
              <a:gd name="T58" fmla="*/ 58 w 99"/>
              <a:gd name="T59" fmla="*/ 69 h 99"/>
              <a:gd name="T60" fmla="*/ 71 w 99"/>
              <a:gd name="T61" fmla="*/ 71 h 99"/>
              <a:gd name="T62" fmla="*/ 71 w 99"/>
              <a:gd name="T63" fmla="*/ 28 h 99"/>
              <a:gd name="T64" fmla="*/ 28 w 99"/>
              <a:gd name="T65" fmla="*/ 28 h 99"/>
              <a:gd name="T66" fmla="*/ 28 w 99"/>
              <a:gd name="T67" fmla="*/ 71 h 99"/>
              <a:gd name="T68" fmla="*/ 55 w 99"/>
              <a:gd name="T69" fmla="*/ 79 h 99"/>
              <a:gd name="T70" fmla="*/ 48 w 99"/>
              <a:gd name="T71" fmla="*/ 66 h 99"/>
              <a:gd name="T72" fmla="*/ 35 w 99"/>
              <a:gd name="T73" fmla="*/ 75 h 99"/>
              <a:gd name="T74" fmla="*/ 42 w 99"/>
              <a:gd name="T75" fmla="*/ 71 h 99"/>
              <a:gd name="T76" fmla="*/ 45 w 99"/>
              <a:gd name="T77" fmla="*/ 52 h 99"/>
              <a:gd name="T78" fmla="*/ 38 w 99"/>
              <a:gd name="T79" fmla="*/ 59 h 99"/>
              <a:gd name="T80" fmla="*/ 51 w 99"/>
              <a:gd name="T81" fmla="*/ 37 h 99"/>
              <a:gd name="T82" fmla="*/ 51 w 99"/>
              <a:gd name="T83" fmla="*/ 46 h 99"/>
              <a:gd name="T84" fmla="*/ 51 w 99"/>
              <a:gd name="T85" fmla="*/ 3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0072A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" name="Freeform 48"/>
          <p:cNvSpPr>
            <a:spLocks noEditPoints="1"/>
          </p:cNvSpPr>
          <p:nvPr/>
        </p:nvSpPr>
        <p:spPr bwMode="auto">
          <a:xfrm>
            <a:off x="1129348" y="2298383"/>
            <a:ext cx="363538" cy="577850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0072A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7" name="组合 76"/>
          <p:cNvGrpSpPr/>
          <p:nvPr/>
        </p:nvGrpSpPr>
        <p:grpSpPr>
          <a:xfrm flipH="1">
            <a:off x="11055771" y="6507183"/>
            <a:ext cx="299785" cy="299785"/>
            <a:chOff x="11550315" y="6496550"/>
            <a:chExt cx="299785" cy="299785"/>
          </a:xfrm>
        </p:grpSpPr>
        <p:sp>
          <p:nvSpPr>
            <p:cNvPr id="78" name="椭圆 77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右箭头 78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2970" y="2922905"/>
            <a:ext cx="4044950" cy="1104900"/>
            <a:chOff x="1693" y="5820"/>
            <a:chExt cx="6370" cy="1740"/>
          </a:xfrm>
        </p:grpSpPr>
        <p:grpSp>
          <p:nvGrpSpPr>
            <p:cNvPr id="155" name="组合 154"/>
            <p:cNvGrpSpPr/>
            <p:nvPr/>
          </p:nvGrpSpPr>
          <p:grpSpPr>
            <a:xfrm flipH="1">
              <a:off x="5495" y="5820"/>
              <a:ext cx="2568" cy="695"/>
              <a:chOff x="7095839" y="961815"/>
              <a:chExt cx="1630353" cy="441708"/>
            </a:xfrm>
          </p:grpSpPr>
          <p:cxnSp>
            <p:nvCxnSpPr>
              <p:cNvPr id="157" name="直接连接符 156"/>
              <p:cNvCxnSpPr>
                <a:stCxn id="14394" idx="1"/>
              </p:cNvCxnSpPr>
              <p:nvPr/>
            </p:nvCxnSpPr>
            <p:spPr>
              <a:xfrm>
                <a:off x="7095839" y="961815"/>
                <a:ext cx="547685" cy="44012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flipV="1">
                <a:off x="7643524" y="1401935"/>
                <a:ext cx="1082668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组合 172"/>
            <p:cNvGrpSpPr/>
            <p:nvPr/>
          </p:nvGrpSpPr>
          <p:grpSpPr>
            <a:xfrm>
              <a:off x="1693" y="6110"/>
              <a:ext cx="4515" cy="1450"/>
              <a:chOff x="1074370" y="3880401"/>
              <a:chExt cx="2867497" cy="920836"/>
            </a:xfrm>
          </p:grpSpPr>
          <p:grpSp>
            <p:nvGrpSpPr>
              <p:cNvPr id="14353" name="组合 170"/>
              <p:cNvGrpSpPr/>
              <p:nvPr/>
            </p:nvGrpSpPr>
            <p:grpSpPr>
              <a:xfrm>
                <a:off x="1074370" y="3880401"/>
                <a:ext cx="2867497" cy="899857"/>
                <a:chOff x="1074370" y="3880401"/>
                <a:chExt cx="2867497" cy="899857"/>
              </a:xfrm>
            </p:grpSpPr>
            <p:grpSp>
              <p:nvGrpSpPr>
                <p:cNvPr id="14355" name="组合 152"/>
                <p:cNvGrpSpPr/>
                <p:nvPr/>
              </p:nvGrpSpPr>
              <p:grpSpPr>
                <a:xfrm>
                  <a:off x="1074370" y="4320151"/>
                  <a:ext cx="2426100" cy="460107"/>
                  <a:chOff x="1089036" y="2108037"/>
                  <a:chExt cx="2426100" cy="460107"/>
                </a:xfrm>
              </p:grpSpPr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1089036" y="2108037"/>
                    <a:ext cx="2426100" cy="460107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marR="0" algn="r" defTabSz="9144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400" b="1" kern="1200" cap="none" spc="0" normalizeH="0" baseline="0" noProof="0" dirty="0">
                        <a:solidFill>
                          <a:srgbClr val="0072A9"/>
                        </a:solidFill>
                        <a:latin typeface="+mj-lt"/>
                        <a:ea typeface="+mn-ea"/>
                        <a:cs typeface="Arial" panose="02080604020202020204" pitchFamily="34" charset="0"/>
                      </a:rPr>
                      <a:t>屏幕选取识别</a:t>
                    </a:r>
                  </a:p>
                </p:txBody>
              </p:sp>
              <p:cxnSp>
                <p:nvCxnSpPr>
                  <p:cNvPr id="161" name="直接连接符 160"/>
                  <p:cNvCxnSpPr/>
                  <p:nvPr/>
                </p:nvCxnSpPr>
                <p:spPr>
                  <a:xfrm>
                    <a:off x="1605058" y="2546199"/>
                    <a:ext cx="1778293" cy="0"/>
                  </a:xfrm>
                  <a:prstGeom prst="line">
                    <a:avLst/>
                  </a:prstGeom>
                  <a:ln>
                    <a:solidFill>
                      <a:srgbClr val="0072A9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文本框 153"/>
                <p:cNvSpPr txBox="1"/>
                <p:nvPr/>
              </p:nvSpPr>
              <p:spPr>
                <a:xfrm>
                  <a:off x="2443020" y="3880401"/>
                  <a:ext cx="1498847" cy="58421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marR="0"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kern="1200" cap="none" spc="0" normalizeH="0" baseline="0" noProof="0" dirty="0">
                      <a:solidFill>
                        <a:schemeClr val="bg2">
                          <a:lumMod val="25000"/>
                        </a:schemeClr>
                      </a:solidFill>
                      <a:latin typeface="Impact" panose="020B0806030902050204" pitchFamily="34" charset="0"/>
                      <a:ea typeface="+mn-ea"/>
                      <a:cs typeface="+mn-cs"/>
                    </a:rPr>
                    <a:t>02</a:t>
                  </a:r>
                  <a:endParaRPr kumimoji="0" lang="zh-CN" altLang="en-US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54" name="Freeform 30"/>
              <p:cNvSpPr>
                <a:spLocks noEditPoints="1"/>
              </p:cNvSpPr>
              <p:nvPr/>
            </p:nvSpPr>
            <p:spPr>
              <a:xfrm>
                <a:off x="1090427" y="4272183"/>
                <a:ext cx="402542" cy="529054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74" h="97">
                    <a:moveTo>
                      <a:pt x="2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4" y="0"/>
                      <a:pt x="66" y="1"/>
                      <a:pt x="68" y="3"/>
                    </a:cubicBezTo>
                    <a:cubicBezTo>
                      <a:pt x="70" y="5"/>
                      <a:pt x="72" y="8"/>
                      <a:pt x="72" y="11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1" y="55"/>
                      <a:pt x="70" y="53"/>
                      <a:pt x="70" y="52"/>
                    </a:cubicBezTo>
                    <a:cubicBezTo>
                      <a:pt x="68" y="50"/>
                      <a:pt x="66" y="48"/>
                      <a:pt x="63" y="4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9"/>
                      <a:pt x="62" y="9"/>
                    </a:cubicBezTo>
                    <a:cubicBezTo>
                      <a:pt x="62" y="8"/>
                      <a:pt x="61" y="8"/>
                      <a:pt x="6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6" y="19"/>
                      <a:pt x="25" y="21"/>
                      <a:pt x="23" y="22"/>
                    </a:cubicBezTo>
                    <a:cubicBezTo>
                      <a:pt x="22" y="23"/>
                      <a:pt x="21" y="24"/>
                      <a:pt x="19" y="24"/>
                    </a:cubicBezTo>
                    <a:cubicBezTo>
                      <a:pt x="18" y="24"/>
                      <a:pt x="17" y="24"/>
                      <a:pt x="16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0"/>
                      <a:pt x="9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0" y="81"/>
                      <a:pt x="10" y="82"/>
                      <a:pt x="11" y="82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2"/>
                      <a:pt x="29" y="83"/>
                      <a:pt x="29" y="84"/>
                    </a:cubicBezTo>
                    <a:cubicBezTo>
                      <a:pt x="31" y="86"/>
                      <a:pt x="34" y="88"/>
                      <a:pt x="37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8" y="90"/>
                      <a:pt x="5" y="89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1" y="85"/>
                      <a:pt x="0" y="82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  <a:moveTo>
                      <a:pt x="17" y="52"/>
                    </a:moveTo>
                    <a:cubicBezTo>
                      <a:pt x="17" y="56"/>
                      <a:pt x="17" y="56"/>
                      <a:pt x="1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17" y="52"/>
                      <a:pt x="17" y="52"/>
                      <a:pt x="17" y="52"/>
                    </a:cubicBezTo>
                    <a:close/>
                    <a:moveTo>
                      <a:pt x="17" y="40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17" y="40"/>
                      <a:pt x="17" y="40"/>
                      <a:pt x="17" y="40"/>
                    </a:cubicBezTo>
                    <a:close/>
                    <a:moveTo>
                      <a:pt x="17" y="28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17" y="28"/>
                      <a:pt x="17" y="28"/>
                      <a:pt x="17" y="28"/>
                    </a:cubicBezTo>
                    <a:close/>
                    <a:moveTo>
                      <a:pt x="34" y="17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34" y="17"/>
                      <a:pt x="34" y="17"/>
                      <a:pt x="34" y="17"/>
                    </a:cubicBezTo>
                    <a:close/>
                    <a:moveTo>
                      <a:pt x="41" y="69"/>
                    </a:moveTo>
                    <a:cubicBezTo>
                      <a:pt x="43" y="64"/>
                      <a:pt x="48" y="61"/>
                      <a:pt x="55" y="60"/>
                    </a:cubicBezTo>
                    <a:cubicBezTo>
                      <a:pt x="48" y="56"/>
                      <a:pt x="39" y="62"/>
                      <a:pt x="41" y="69"/>
                    </a:cubicBezTo>
                    <a:close/>
                    <a:moveTo>
                      <a:pt x="38" y="54"/>
                    </a:moveTo>
                    <a:cubicBezTo>
                      <a:pt x="34" y="57"/>
                      <a:pt x="32" y="61"/>
                      <a:pt x="31" y="66"/>
                    </a:cubicBezTo>
                    <a:cubicBezTo>
                      <a:pt x="31" y="70"/>
                      <a:pt x="32" y="75"/>
                      <a:pt x="35" y="79"/>
                    </a:cubicBezTo>
                    <a:cubicBezTo>
                      <a:pt x="38" y="83"/>
                      <a:pt x="43" y="86"/>
                      <a:pt x="47" y="86"/>
                    </a:cubicBezTo>
                    <a:cubicBezTo>
                      <a:pt x="51" y="87"/>
                      <a:pt x="55" y="86"/>
                      <a:pt x="58" y="84"/>
                    </a:cubicBezTo>
                    <a:cubicBezTo>
                      <a:pt x="58" y="85"/>
                      <a:pt x="58" y="86"/>
                      <a:pt x="59" y="87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7" y="97"/>
                      <a:pt x="69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3" y="94"/>
                      <a:pt x="74" y="91"/>
                      <a:pt x="72" y="90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5" y="81"/>
                      <a:pt x="64" y="80"/>
                      <a:pt x="63" y="80"/>
                    </a:cubicBezTo>
                    <a:cubicBezTo>
                      <a:pt x="66" y="77"/>
                      <a:pt x="67" y="74"/>
                      <a:pt x="68" y="70"/>
                    </a:cubicBezTo>
                    <a:cubicBezTo>
                      <a:pt x="68" y="66"/>
                      <a:pt x="67" y="61"/>
                      <a:pt x="64" y="57"/>
                    </a:cubicBezTo>
                    <a:cubicBezTo>
                      <a:pt x="61" y="53"/>
                      <a:pt x="56" y="50"/>
                      <a:pt x="52" y="50"/>
                    </a:cubicBezTo>
                    <a:cubicBezTo>
                      <a:pt x="47" y="49"/>
                      <a:pt x="42" y="50"/>
                      <a:pt x="38" y="54"/>
                    </a:cubicBezTo>
                    <a:close/>
                    <a:moveTo>
                      <a:pt x="51" y="56"/>
                    </a:moveTo>
                    <a:cubicBezTo>
                      <a:pt x="48" y="56"/>
                      <a:pt x="45" y="56"/>
                      <a:pt x="42" y="58"/>
                    </a:cubicBezTo>
                    <a:cubicBezTo>
                      <a:pt x="39" y="61"/>
                      <a:pt x="38" y="63"/>
                      <a:pt x="37" y="67"/>
                    </a:cubicBezTo>
                    <a:cubicBezTo>
                      <a:pt x="37" y="70"/>
                      <a:pt x="38" y="73"/>
                      <a:pt x="40" y="76"/>
                    </a:cubicBezTo>
                    <a:cubicBezTo>
                      <a:pt x="42" y="78"/>
                      <a:pt x="45" y="80"/>
                      <a:pt x="48" y="80"/>
                    </a:cubicBezTo>
                    <a:cubicBezTo>
                      <a:pt x="51" y="80"/>
                      <a:pt x="54" y="80"/>
                      <a:pt x="57" y="78"/>
                    </a:cubicBezTo>
                    <a:cubicBezTo>
                      <a:pt x="60" y="76"/>
                      <a:pt x="61" y="73"/>
                      <a:pt x="61" y="69"/>
                    </a:cubicBezTo>
                    <a:cubicBezTo>
                      <a:pt x="62" y="66"/>
                      <a:pt x="61" y="63"/>
                      <a:pt x="59" y="61"/>
                    </a:cubicBezTo>
                    <a:cubicBezTo>
                      <a:pt x="57" y="58"/>
                      <a:pt x="54" y="56"/>
                      <a:pt x="51" y="56"/>
                    </a:cubicBezTo>
                    <a:close/>
                    <a:moveTo>
                      <a:pt x="21" y="9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20" y="19"/>
                      <a:pt x="21" y="19"/>
                    </a:cubicBezTo>
                    <a:cubicBezTo>
                      <a:pt x="21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072A9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flipH="1">
              <a:off x="5495" y="5820"/>
              <a:ext cx="2568" cy="695"/>
              <a:chOff x="7095839" y="961815"/>
              <a:chExt cx="1630353" cy="441708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7095839" y="961815"/>
                <a:ext cx="547685" cy="44012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7643524" y="1401935"/>
                <a:ext cx="1082668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170"/>
            <p:cNvGrpSpPr/>
            <p:nvPr/>
          </p:nvGrpSpPr>
          <p:grpSpPr>
            <a:xfrm>
              <a:off x="1693" y="6110"/>
              <a:ext cx="4515" cy="1417"/>
              <a:chOff x="1074370" y="3880401"/>
              <a:chExt cx="2867497" cy="899857"/>
            </a:xfrm>
          </p:grpSpPr>
          <p:grpSp>
            <p:nvGrpSpPr>
              <p:cNvPr id="20" name="组合 152"/>
              <p:cNvGrpSpPr/>
              <p:nvPr/>
            </p:nvGrpSpPr>
            <p:grpSpPr>
              <a:xfrm>
                <a:off x="1074370" y="4320151"/>
                <a:ext cx="2426100" cy="460107"/>
                <a:chOff x="1089036" y="2108037"/>
                <a:chExt cx="2426100" cy="460107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1089036" y="2108037"/>
                  <a:ext cx="2426100" cy="46010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marR="0" algn="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kern="1200" cap="none" spc="0" normalizeH="0" baseline="0" noProof="0" dirty="0">
                      <a:solidFill>
                        <a:srgbClr val="0072A9"/>
                      </a:solidFill>
                      <a:latin typeface="+mj-lt"/>
                      <a:ea typeface="+mn-ea"/>
                      <a:cs typeface="Arial" panose="02080604020202020204" pitchFamily="34" charset="0"/>
                    </a:rPr>
                    <a:t>屏幕选取识别</a:t>
                  </a:r>
                </a:p>
              </p:txBody>
            </p:sp>
            <p:cxnSp>
              <p:nvCxnSpPr>
                <p:cNvPr id="36" name="直接连接符 35"/>
                <p:cNvCxnSpPr/>
                <p:nvPr/>
              </p:nvCxnSpPr>
              <p:spPr>
                <a:xfrm>
                  <a:off x="1605058" y="2546199"/>
                  <a:ext cx="1778293" cy="0"/>
                </a:xfrm>
                <a:prstGeom prst="line">
                  <a:avLst/>
                </a:prstGeom>
                <a:ln>
                  <a:solidFill>
                    <a:srgbClr val="0072A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文本框 36"/>
              <p:cNvSpPr txBox="1"/>
              <p:nvPr/>
            </p:nvSpPr>
            <p:spPr>
              <a:xfrm>
                <a:off x="2443020" y="3880401"/>
                <a:ext cx="1498847" cy="5842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02</a:t>
                </a:r>
                <a:endParaRPr kumimoji="0" lang="zh-CN" altLang="en-US" sz="3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908165" y="4784725"/>
            <a:ext cx="3912235" cy="1235075"/>
            <a:chOff x="10879" y="7535"/>
            <a:chExt cx="6161" cy="1945"/>
          </a:xfrm>
        </p:grpSpPr>
        <p:grpSp>
          <p:nvGrpSpPr>
            <p:cNvPr id="56" name="组合 55"/>
            <p:cNvGrpSpPr/>
            <p:nvPr/>
          </p:nvGrpSpPr>
          <p:grpSpPr>
            <a:xfrm>
              <a:off x="12088" y="7950"/>
              <a:ext cx="4953" cy="1531"/>
              <a:chOff x="8122632" y="1559646"/>
              <a:chExt cx="3146049" cy="971516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122632" y="2070631"/>
                <a:ext cx="2874827" cy="460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“</a:t>
                </a:r>
                <a:r>
                  <a:rPr kumimoji="0" lang="zh-CN" altLang="en-US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词云</a:t>
                </a:r>
                <a:r>
                  <a:rPr kumimoji="0" lang="en-US" altLang="zh-CN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”</a:t>
                </a:r>
                <a:r>
                  <a:rPr kumimoji="0" lang="zh-CN" altLang="en-US" sz="2400" b="1" kern="1200" cap="none" spc="0" normalizeH="0" baseline="0" noProof="0" dirty="0">
                    <a:solidFill>
                      <a:srgbClr val="0072A9"/>
                    </a:solidFill>
                    <a:latin typeface="+mj-lt"/>
                    <a:ea typeface="+mn-ea"/>
                    <a:cs typeface="Arial" panose="02080604020202020204" pitchFamily="34" charset="0"/>
                  </a:rPr>
                  <a:t>与词频统计</a:t>
                </a: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778103" y="2530834"/>
                <a:ext cx="1779980" cy="0"/>
              </a:xfrm>
              <a:prstGeom prst="line">
                <a:avLst/>
              </a:prstGeom>
              <a:ln>
                <a:solidFill>
                  <a:srgbClr val="0072A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74"/>
              <p:cNvSpPr>
                <a:spLocks noEditPoints="1"/>
              </p:cNvSpPr>
              <p:nvPr/>
            </p:nvSpPr>
            <p:spPr>
              <a:xfrm>
                <a:off x="10730426" y="2179226"/>
                <a:ext cx="538255" cy="351936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99" h="65">
                    <a:moveTo>
                      <a:pt x="18" y="58"/>
                    </a:moveTo>
                    <a:cubicBezTo>
                      <a:pt x="30" y="58"/>
                      <a:pt x="42" y="60"/>
                      <a:pt x="53" y="65"/>
                    </a:cubicBezTo>
                    <a:cubicBezTo>
                      <a:pt x="64" y="60"/>
                      <a:pt x="75" y="57"/>
                      <a:pt x="87" y="5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58"/>
                      <a:pt x="18" y="58"/>
                      <a:pt x="18" y="58"/>
                    </a:cubicBezTo>
                    <a:close/>
                    <a:moveTo>
                      <a:pt x="99" y="8"/>
                    </a:moveTo>
                    <a:cubicBezTo>
                      <a:pt x="99" y="17"/>
                      <a:pt x="99" y="17"/>
                      <a:pt x="99" y="1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9" y="36"/>
                      <a:pt x="9" y="37"/>
                    </a:cubicBezTo>
                    <a:cubicBezTo>
                      <a:pt x="9" y="39"/>
                      <a:pt x="7" y="41"/>
                      <a:pt x="5" y="41"/>
                    </a:cubicBezTo>
                    <a:cubicBezTo>
                      <a:pt x="4" y="41"/>
                      <a:pt x="2" y="39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4" y="25"/>
                      <a:pt x="4" y="17"/>
                      <a:pt x="4" y="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9" y="8"/>
                      <a:pt x="99" y="8"/>
                      <a:pt x="99" y="8"/>
                    </a:cubicBezTo>
                    <a:close/>
                    <a:moveTo>
                      <a:pt x="8" y="42"/>
                    </a:moveTo>
                    <a:cubicBezTo>
                      <a:pt x="6" y="43"/>
                      <a:pt x="5" y="43"/>
                      <a:pt x="3" y="42"/>
                    </a:cubicBezTo>
                    <a:cubicBezTo>
                      <a:pt x="2" y="47"/>
                      <a:pt x="1" y="52"/>
                      <a:pt x="0" y="58"/>
                    </a:cubicBezTo>
                    <a:cubicBezTo>
                      <a:pt x="1" y="58"/>
                      <a:pt x="2" y="58"/>
                      <a:pt x="2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4" y="59"/>
                      <a:pt x="5" y="59"/>
                      <a:pt x="6" y="59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9"/>
                      <a:pt x="8" y="5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0" y="52"/>
                      <a:pt x="9" y="47"/>
                      <a:pt x="8" y="42"/>
                    </a:cubicBezTo>
                    <a:close/>
                  </a:path>
                </a:pathLst>
              </a:custGeom>
              <a:solidFill>
                <a:srgbClr val="0072A9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358284" y="1559646"/>
                <a:ext cx="1498930" cy="5831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08</a:t>
                </a:r>
                <a:endParaRPr kumimoji="0" lang="zh-CN" altLang="en-US" sz="3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0879" y="7535"/>
              <a:ext cx="1961" cy="722"/>
              <a:chOff x="7300235" y="1255612"/>
              <a:chExt cx="1246472" cy="455766"/>
            </a:xfrm>
          </p:grpSpPr>
          <p:cxnSp>
            <p:nvCxnSpPr>
              <p:cNvPr id="65" name="直接连接符 64"/>
              <p:cNvCxnSpPr/>
              <p:nvPr/>
            </p:nvCxnSpPr>
            <p:spPr>
              <a:xfrm>
                <a:off x="7300235" y="1255612"/>
                <a:ext cx="427851" cy="410362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7749639" y="1695007"/>
                <a:ext cx="797068" cy="16371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1075055" y="3937635"/>
            <a:ext cx="4099560" cy="1083310"/>
            <a:chOff x="1693" y="6201"/>
            <a:chExt cx="6456" cy="1706"/>
          </a:xfrm>
        </p:grpSpPr>
        <p:grpSp>
          <p:nvGrpSpPr>
            <p:cNvPr id="69" name="组合 68"/>
            <p:cNvGrpSpPr/>
            <p:nvPr/>
          </p:nvGrpSpPr>
          <p:grpSpPr>
            <a:xfrm>
              <a:off x="1779" y="6201"/>
              <a:ext cx="6370" cy="1706"/>
              <a:chOff x="1693" y="5820"/>
              <a:chExt cx="6370" cy="1706"/>
            </a:xfrm>
          </p:grpSpPr>
          <p:grpSp>
            <p:nvGrpSpPr>
              <p:cNvPr id="70" name="组合 69"/>
              <p:cNvGrpSpPr/>
              <p:nvPr/>
            </p:nvGrpSpPr>
            <p:grpSpPr>
              <a:xfrm flipH="1">
                <a:off x="5495" y="5820"/>
                <a:ext cx="2568" cy="695"/>
                <a:chOff x="7095839" y="961815"/>
                <a:chExt cx="1630353" cy="441708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7095839" y="961815"/>
                  <a:ext cx="547685" cy="440120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flipV="1">
                  <a:off x="7643524" y="1401935"/>
                  <a:ext cx="1082668" cy="1588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prstDash val="lgDash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组合 170"/>
              <p:cNvGrpSpPr/>
              <p:nvPr/>
            </p:nvGrpSpPr>
            <p:grpSpPr>
              <a:xfrm>
                <a:off x="1693" y="6110"/>
                <a:ext cx="4515" cy="1416"/>
                <a:chOff x="1074370" y="3880401"/>
                <a:chExt cx="2867497" cy="898938"/>
              </a:xfrm>
            </p:grpSpPr>
            <p:grpSp>
              <p:nvGrpSpPr>
                <p:cNvPr id="76" name="组合 152"/>
                <p:cNvGrpSpPr/>
                <p:nvPr/>
              </p:nvGrpSpPr>
              <p:grpSpPr>
                <a:xfrm>
                  <a:off x="1074370" y="4320151"/>
                  <a:ext cx="2294315" cy="459188"/>
                  <a:chOff x="1089036" y="2108037"/>
                  <a:chExt cx="2294315" cy="459188"/>
                </a:xfrm>
              </p:grpSpPr>
              <p:sp>
                <p:nvSpPr>
                  <p:cNvPr id="80" name="文本框 79"/>
                  <p:cNvSpPr txBox="1"/>
                  <p:nvPr/>
                </p:nvSpPr>
                <p:spPr>
                  <a:xfrm>
                    <a:off x="1089036" y="2108037"/>
                    <a:ext cx="1913570" cy="45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R="0" algn="r" defTabSz="9144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400" b="1" kern="1200" cap="none" spc="0" normalizeH="0" baseline="0" noProof="0" dirty="0">
                        <a:solidFill>
                          <a:srgbClr val="0072A9"/>
                        </a:solidFill>
                        <a:latin typeface="+mj-lt"/>
                        <a:ea typeface="+mn-ea"/>
                        <a:cs typeface="Arial" panose="02080604020202020204" pitchFamily="34" charset="0"/>
                      </a:rPr>
                      <a:t>批量处理</a:t>
                    </a:r>
                  </a:p>
                </p:txBody>
              </p: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1605058" y="2546199"/>
                    <a:ext cx="1778293" cy="0"/>
                  </a:xfrm>
                  <a:prstGeom prst="line">
                    <a:avLst/>
                  </a:prstGeom>
                  <a:ln>
                    <a:solidFill>
                      <a:srgbClr val="0072A9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文本框 81"/>
                <p:cNvSpPr txBox="1"/>
                <p:nvPr/>
              </p:nvSpPr>
              <p:spPr>
                <a:xfrm>
                  <a:off x="2443020" y="3880401"/>
                  <a:ext cx="1498847" cy="58362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marR="0"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kern="1200" cap="none" spc="0" normalizeH="0" baseline="0" noProof="0" dirty="0">
                      <a:solidFill>
                        <a:schemeClr val="bg2">
                          <a:lumMod val="25000"/>
                        </a:schemeClr>
                      </a:solidFill>
                      <a:latin typeface="Impact" panose="020B0806030902050204" pitchFamily="34" charset="0"/>
                      <a:ea typeface="+mn-ea"/>
                      <a:cs typeface="+mn-cs"/>
                    </a:rPr>
                    <a:t>0</a:t>
                  </a:r>
                  <a:r>
                    <a:rPr kumimoji="0" lang="en-US" sz="3200" kern="1200" cap="none" spc="0" normalizeH="0" baseline="0" noProof="0" dirty="0">
                      <a:solidFill>
                        <a:schemeClr val="bg2">
                          <a:lumMod val="25000"/>
                        </a:schemeClr>
                      </a:solidFill>
                      <a:latin typeface="Impact" panose="020B0806030902050204" pitchFamily="34" charset="0"/>
                      <a:ea typeface="+mn-ea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 flipH="1">
                <a:off x="5495" y="5820"/>
                <a:ext cx="2568" cy="695"/>
                <a:chOff x="7095839" y="961815"/>
                <a:chExt cx="1630353" cy="441708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>
                  <a:off x="7095839" y="961815"/>
                  <a:ext cx="547685" cy="440120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7643524" y="1401935"/>
                  <a:ext cx="1082668" cy="1588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prstDash val="lgDash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直接连接符 90"/>
              <p:cNvCxnSpPr/>
              <p:nvPr/>
            </p:nvCxnSpPr>
            <p:spPr>
              <a:xfrm>
                <a:off x="2505" y="7492"/>
                <a:ext cx="2800" cy="0"/>
              </a:xfrm>
              <a:prstGeom prst="line">
                <a:avLst/>
              </a:prstGeom>
              <a:ln>
                <a:solidFill>
                  <a:srgbClr val="0072A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Freeform 306"/>
            <p:cNvSpPr>
              <a:spLocks noEditPoints="1"/>
            </p:cNvSpPr>
            <p:nvPr/>
          </p:nvSpPr>
          <p:spPr bwMode="auto">
            <a:xfrm>
              <a:off x="1693" y="7026"/>
              <a:ext cx="850" cy="848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0072A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493520" y="5055870"/>
            <a:ext cx="4225290" cy="1083310"/>
            <a:chOff x="2352" y="7962"/>
            <a:chExt cx="6654" cy="1706"/>
          </a:xfrm>
        </p:grpSpPr>
        <p:grpSp>
          <p:nvGrpSpPr>
            <p:cNvPr id="42" name="组合 41"/>
            <p:cNvGrpSpPr/>
            <p:nvPr/>
          </p:nvGrpSpPr>
          <p:grpSpPr>
            <a:xfrm flipH="1">
              <a:off x="6438" y="7962"/>
              <a:ext cx="2568" cy="695"/>
              <a:chOff x="7095839" y="961815"/>
              <a:chExt cx="1630353" cy="441708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7095839" y="961815"/>
                <a:ext cx="547685" cy="44012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7643524" y="1401935"/>
                <a:ext cx="1082668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170"/>
            <p:cNvGrpSpPr/>
            <p:nvPr/>
          </p:nvGrpSpPr>
          <p:grpSpPr>
            <a:xfrm>
              <a:off x="2843" y="8252"/>
              <a:ext cx="4720" cy="1417"/>
              <a:chOff x="1205837" y="3880401"/>
              <a:chExt cx="2997693" cy="900316"/>
            </a:xfrm>
          </p:grpSpPr>
          <p:grpSp>
            <p:nvGrpSpPr>
              <p:cNvPr id="47" name="组合 152"/>
              <p:cNvGrpSpPr/>
              <p:nvPr/>
            </p:nvGrpSpPr>
            <p:grpSpPr>
              <a:xfrm>
                <a:off x="1205837" y="4320151"/>
                <a:ext cx="2997693" cy="460566"/>
                <a:chOff x="1220503" y="2108037"/>
                <a:chExt cx="2997693" cy="460566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1220503" y="2108037"/>
                  <a:ext cx="2997693" cy="4605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algn="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kern="1200" cap="none" spc="0" normalizeH="0" baseline="0" noProof="0" dirty="0">
                      <a:solidFill>
                        <a:srgbClr val="0072A9"/>
                      </a:solidFill>
                      <a:latin typeface="+mj-lt"/>
                      <a:ea typeface="+mn-ea"/>
                      <a:cs typeface="Arial" panose="02080604020202020204" pitchFamily="34" charset="0"/>
                    </a:rPr>
                    <a:t>一键</a:t>
                  </a:r>
                  <a:r>
                    <a:rPr kumimoji="0" lang="en-US" altLang="zh-CN" sz="2400" b="1" kern="1200" cap="none" spc="0" normalizeH="0" baseline="0" noProof="0" dirty="0">
                      <a:solidFill>
                        <a:srgbClr val="0072A9"/>
                      </a:solidFill>
                      <a:latin typeface="+mj-lt"/>
                      <a:ea typeface="+mn-ea"/>
                      <a:cs typeface="Arial" panose="02080604020202020204" pitchFamily="34" charset="0"/>
                    </a:rPr>
                    <a:t>PD</a:t>
                  </a:r>
                  <a:r>
                    <a:rPr kumimoji="0" lang="zh-CN" altLang="en-US" sz="2400" b="1" kern="1200" cap="none" spc="0" normalizeH="0" baseline="0" noProof="0" dirty="0">
                      <a:solidFill>
                        <a:srgbClr val="0072A9"/>
                      </a:solidFill>
                      <a:latin typeface="+mj-lt"/>
                      <a:ea typeface="+mn-ea"/>
                      <a:cs typeface="Arial" panose="02080604020202020204" pitchFamily="34" charset="0"/>
                    </a:rPr>
                    <a:t>F转Word</a:t>
                  </a:r>
                </a:p>
              </p:txBody>
            </p:sp>
            <p:cxnSp>
              <p:nvCxnSpPr>
                <p:cNvPr id="49" name="直接连接符 48"/>
                <p:cNvCxnSpPr/>
                <p:nvPr/>
              </p:nvCxnSpPr>
              <p:spPr>
                <a:xfrm>
                  <a:off x="1604741" y="2545939"/>
                  <a:ext cx="2459125" cy="10796"/>
                </a:xfrm>
                <a:prstGeom prst="line">
                  <a:avLst/>
                </a:prstGeom>
                <a:ln>
                  <a:solidFill>
                    <a:srgbClr val="0072A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文本框 49"/>
              <p:cNvSpPr txBox="1"/>
              <p:nvPr/>
            </p:nvSpPr>
            <p:spPr>
              <a:xfrm>
                <a:off x="2443020" y="3880401"/>
                <a:ext cx="1498847" cy="58362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0</a:t>
                </a:r>
                <a:r>
                  <a:rPr kumimoji="0" lang="en-US" sz="3200" kern="1200" cap="none" spc="0" normalizeH="0" baseline="0" noProof="0" dirty="0">
                    <a:solidFill>
                      <a:schemeClr val="bg2">
                        <a:lumMod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flipH="1">
              <a:off x="6438" y="7962"/>
              <a:ext cx="2568" cy="695"/>
              <a:chOff x="7095839" y="961815"/>
              <a:chExt cx="1630353" cy="441708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7095839" y="961815"/>
                <a:ext cx="547685" cy="44012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V="1">
                <a:off x="7643524" y="1401935"/>
                <a:ext cx="1082668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Freeform 59"/>
            <p:cNvSpPr>
              <a:spLocks noEditPoints="1"/>
            </p:cNvSpPr>
            <p:nvPr/>
          </p:nvSpPr>
          <p:spPr>
            <a:xfrm>
              <a:off x="2352" y="8912"/>
              <a:ext cx="952" cy="72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rgbClr val="0072A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rcRect l="17330" t="17439" r="17462" b="17161"/>
          <a:stretch>
            <a:fillRect/>
          </a:stretch>
        </p:blipFill>
        <p:spPr>
          <a:xfrm>
            <a:off x="1732280" y="1272540"/>
            <a:ext cx="8832850" cy="498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 descr="timg"/>
          <p:cNvPicPr>
            <a:picLocks noChangeAspect="1"/>
          </p:cNvPicPr>
          <p:nvPr/>
        </p:nvPicPr>
        <p:blipFill>
          <a:blip r:embed="rId3">
            <a:clrChange>
              <a:clrFrom>
                <a:srgbClr val="EDFFFF">
                  <a:alpha val="100000"/>
                </a:srgbClr>
              </a:clrFrom>
              <a:clrTo>
                <a:srgbClr val="ED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1325" y="2502535"/>
            <a:ext cx="2310130" cy="2287905"/>
          </a:xfrm>
          <a:prstGeom prst="rect">
            <a:avLst/>
          </a:prstGeom>
        </p:spPr>
      </p:pic>
      <p:pic>
        <p:nvPicPr>
          <p:cNvPr id="55" name="图片 5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45" y="1036320"/>
            <a:ext cx="9758680" cy="5433060"/>
          </a:xfrm>
          <a:prstGeom prst="rect">
            <a:avLst/>
          </a:prstGeom>
        </p:spPr>
      </p:pic>
      <p:pic>
        <p:nvPicPr>
          <p:cNvPr id="59" name="图片 58" descr="2"/>
          <p:cNvPicPr>
            <a:picLocks noChangeAspect="1"/>
          </p:cNvPicPr>
          <p:nvPr/>
        </p:nvPicPr>
        <p:blipFill>
          <a:blip r:embed="rId5"/>
          <a:srcRect r="32" b="4435"/>
          <a:stretch>
            <a:fillRect/>
          </a:stretch>
        </p:blipFill>
        <p:spPr>
          <a:xfrm>
            <a:off x="1096645" y="1049655"/>
            <a:ext cx="10153650" cy="5404485"/>
          </a:xfrm>
          <a:prstGeom prst="rect">
            <a:avLst/>
          </a:prstGeom>
        </p:spPr>
      </p:pic>
      <p:grpSp>
        <p:nvGrpSpPr>
          <p:cNvPr id="129" name="组合 128"/>
          <p:cNvGrpSpPr/>
          <p:nvPr/>
        </p:nvGrpSpPr>
        <p:grpSpPr>
          <a:xfrm>
            <a:off x="11575715" y="6447493"/>
            <a:ext cx="299785" cy="299785"/>
            <a:chOff x="11550315" y="6496550"/>
            <a:chExt cx="299785" cy="299785"/>
          </a:xfrm>
        </p:grpSpPr>
        <p:sp>
          <p:nvSpPr>
            <p:cNvPr id="130" name="椭圆 129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右箭头 130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513715"/>
            <a:ext cx="5626100" cy="522605"/>
            <a:chOff x="0" y="543361"/>
            <a:chExt cx="3568700" cy="493479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551815" y="590986"/>
              <a:ext cx="3016885" cy="43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关于翻译不得不说的事儿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11081171" y="6447493"/>
            <a:ext cx="299785" cy="299785"/>
            <a:chOff x="11550315" y="6496550"/>
            <a:chExt cx="299785" cy="299785"/>
          </a:xfrm>
        </p:grpSpPr>
        <p:sp>
          <p:nvSpPr>
            <p:cNvPr id="78" name="椭圆 77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右箭头 78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 descr="3"/>
          <p:cNvPicPr>
            <a:picLocks noChangeAspect="1"/>
          </p:cNvPicPr>
          <p:nvPr/>
        </p:nvPicPr>
        <p:blipFill>
          <a:blip r:embed="rId6"/>
          <a:srcRect r="32" b="5210"/>
          <a:stretch>
            <a:fillRect/>
          </a:stretch>
        </p:blipFill>
        <p:spPr>
          <a:xfrm>
            <a:off x="1103630" y="1036320"/>
            <a:ext cx="10153650" cy="5360670"/>
          </a:xfrm>
          <a:prstGeom prst="rect">
            <a:avLst/>
          </a:prstGeom>
        </p:spPr>
      </p:pic>
      <p:pic>
        <p:nvPicPr>
          <p:cNvPr id="88" name="图片 87" descr="4"/>
          <p:cNvPicPr>
            <a:picLocks noChangeAspect="1"/>
          </p:cNvPicPr>
          <p:nvPr/>
        </p:nvPicPr>
        <p:blipFill>
          <a:blip r:embed="rId7"/>
          <a:srcRect r="32" b="6052"/>
          <a:stretch>
            <a:fillRect/>
          </a:stretch>
        </p:blipFill>
        <p:spPr>
          <a:xfrm>
            <a:off x="1096645" y="1049655"/>
            <a:ext cx="10153650" cy="5313045"/>
          </a:xfrm>
          <a:prstGeom prst="rect">
            <a:avLst/>
          </a:prstGeom>
        </p:spPr>
      </p:pic>
      <p:pic>
        <p:nvPicPr>
          <p:cNvPr id="89" name="图片 88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645" y="1049655"/>
            <a:ext cx="10135870" cy="5372735"/>
          </a:xfrm>
          <a:prstGeom prst="rect">
            <a:avLst/>
          </a:prstGeom>
        </p:spPr>
      </p:pic>
      <p:pic>
        <p:nvPicPr>
          <p:cNvPr id="90" name="图片 89" descr="7"/>
          <p:cNvPicPr>
            <a:picLocks noChangeAspect="1"/>
          </p:cNvPicPr>
          <p:nvPr/>
        </p:nvPicPr>
        <p:blipFill>
          <a:blip r:embed="rId9"/>
          <a:srcRect r="-126" b="17483"/>
          <a:stretch>
            <a:fillRect/>
          </a:stretch>
        </p:blipFill>
        <p:spPr>
          <a:xfrm>
            <a:off x="1088390" y="1036320"/>
            <a:ext cx="10169525" cy="5469890"/>
          </a:xfrm>
          <a:prstGeom prst="rect">
            <a:avLst/>
          </a:prstGeom>
        </p:spPr>
      </p:pic>
      <p:pic>
        <p:nvPicPr>
          <p:cNvPr id="92" name="图片 91" descr="8"/>
          <p:cNvPicPr>
            <a:picLocks noChangeAspect="1"/>
          </p:cNvPicPr>
          <p:nvPr/>
        </p:nvPicPr>
        <p:blipFill>
          <a:blip r:embed="rId10"/>
          <a:srcRect r="348" b="11672"/>
          <a:stretch>
            <a:fillRect/>
          </a:stretch>
        </p:blipFill>
        <p:spPr>
          <a:xfrm>
            <a:off x="1096645" y="1036320"/>
            <a:ext cx="10148570" cy="54743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" y="1004570"/>
            <a:ext cx="9846310" cy="553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630" y="1024255"/>
            <a:ext cx="10017760" cy="563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390" y="1016635"/>
            <a:ext cx="10151110" cy="564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60" y="1179195"/>
            <a:ext cx="9775825" cy="5496560"/>
          </a:xfrm>
          <a:prstGeom prst="rect">
            <a:avLst/>
          </a:prstGeom>
        </p:spPr>
      </p:pic>
      <p:grpSp>
        <p:nvGrpSpPr>
          <p:cNvPr id="129" name="组合 128"/>
          <p:cNvGrpSpPr/>
          <p:nvPr/>
        </p:nvGrpSpPr>
        <p:grpSpPr>
          <a:xfrm>
            <a:off x="11575715" y="6447493"/>
            <a:ext cx="299785" cy="299785"/>
            <a:chOff x="11550315" y="6496550"/>
            <a:chExt cx="299785" cy="299785"/>
          </a:xfrm>
        </p:grpSpPr>
        <p:sp>
          <p:nvSpPr>
            <p:cNvPr id="130" name="椭圆 129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右箭头 130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513715"/>
            <a:ext cx="5626100" cy="522605"/>
            <a:chOff x="0" y="543361"/>
            <a:chExt cx="3568700" cy="493479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551815" y="590986"/>
              <a:ext cx="3016885" cy="43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关于云识别不得不说的事儿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11081171" y="6447493"/>
            <a:ext cx="299785" cy="299785"/>
            <a:chOff x="11550315" y="6496550"/>
            <a:chExt cx="299785" cy="299785"/>
          </a:xfrm>
        </p:grpSpPr>
        <p:sp>
          <p:nvSpPr>
            <p:cNvPr id="78" name="椭圆 77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右箭头 78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 descr="百度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395" y="1189990"/>
            <a:ext cx="8830945" cy="4965065"/>
          </a:xfrm>
          <a:prstGeom prst="rect">
            <a:avLst/>
          </a:prstGeom>
        </p:spPr>
      </p:pic>
      <p:pic>
        <p:nvPicPr>
          <p:cNvPr id="11" name="图片 10" descr="百度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935" y="1262380"/>
            <a:ext cx="8572500" cy="4819650"/>
          </a:xfrm>
          <a:prstGeom prst="rect">
            <a:avLst/>
          </a:prstGeom>
        </p:spPr>
      </p:pic>
      <p:pic>
        <p:nvPicPr>
          <p:cNvPr id="13" name="图片 12" descr="百度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945" y="1216025"/>
            <a:ext cx="9711055" cy="5459730"/>
          </a:xfrm>
          <a:prstGeom prst="rect">
            <a:avLst/>
          </a:prstGeom>
        </p:spPr>
      </p:pic>
      <p:pic>
        <p:nvPicPr>
          <p:cNvPr id="14" name="图片 13" descr="百度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145" y="1262380"/>
            <a:ext cx="9304655" cy="5231765"/>
          </a:xfrm>
          <a:prstGeom prst="rect">
            <a:avLst/>
          </a:prstGeom>
        </p:spPr>
      </p:pic>
      <p:pic>
        <p:nvPicPr>
          <p:cNvPr id="15" name="图片 14" descr="百度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" y="1020445"/>
            <a:ext cx="10058400" cy="5655310"/>
          </a:xfrm>
          <a:prstGeom prst="rect">
            <a:avLst/>
          </a:prstGeom>
        </p:spPr>
      </p:pic>
      <p:pic>
        <p:nvPicPr>
          <p:cNvPr id="16" name="图片 15" descr="百度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" y="1529715"/>
            <a:ext cx="10058400" cy="4284345"/>
          </a:xfrm>
          <a:prstGeom prst="rect">
            <a:avLst/>
          </a:prstGeom>
        </p:spPr>
      </p:pic>
      <p:pic>
        <p:nvPicPr>
          <p:cNvPr id="18" name="图片 17" descr="百度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1050925"/>
            <a:ext cx="10058400" cy="5655310"/>
          </a:xfrm>
          <a:prstGeom prst="rect">
            <a:avLst/>
          </a:prstGeom>
        </p:spPr>
      </p:pic>
      <p:pic>
        <p:nvPicPr>
          <p:cNvPr id="19" name="图片 18" descr="百度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3675" y="1203325"/>
            <a:ext cx="9429115" cy="5301615"/>
          </a:xfrm>
          <a:prstGeom prst="rect">
            <a:avLst/>
          </a:prstGeom>
        </p:spPr>
      </p:pic>
      <p:pic>
        <p:nvPicPr>
          <p:cNvPr id="20" name="图片 19" descr="百度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" y="1070610"/>
            <a:ext cx="10058400" cy="537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513715"/>
            <a:ext cx="3918585" cy="522471"/>
            <a:chOff x="0" y="543361"/>
            <a:chExt cx="3568700" cy="493479"/>
          </a:xfrm>
        </p:grpSpPr>
        <p:grpSp>
          <p:nvGrpSpPr>
            <p:cNvPr id="26" name="组合 25"/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solidFill>
              <a:srgbClr val="131426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3"/>
            <p:cNvSpPr txBox="1"/>
            <p:nvPr/>
          </p:nvSpPr>
          <p:spPr>
            <a:xfrm>
              <a:off x="551815" y="590986"/>
              <a:ext cx="3016885" cy="43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软件特色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4010" y="1863725"/>
            <a:ext cx="3856990" cy="3876040"/>
          </a:xfrm>
          <a:prstGeom prst="rect">
            <a:avLst/>
          </a:prstGeom>
          <a:noFill/>
          <a:ln w="22225">
            <a:solidFill>
              <a:srgbClr val="0072A9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  <a:sym typeface="+mn-ea"/>
              </a:rPr>
              <a:t>功能多样、支持扩展</a:t>
            </a:r>
            <a:endParaRPr lang="zh-CN" altLang="en-US" sz="2800" noProof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  <a:p>
            <a:pPr marL="457200" indent="-457200" algn="l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鲁棒性</a:t>
            </a: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  <a:sym typeface="+mn-ea"/>
              </a:rPr>
              <a:t>强</a:t>
            </a:r>
            <a:endParaRPr lang="zh-CN" altLang="en-US" sz="2800" noProof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  <a:p>
            <a:pPr marL="457200" indent="-457200" algn="l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多线程、高并发</a:t>
            </a:r>
          </a:p>
          <a:p>
            <a:pPr marL="457200" indent="-457200" algn="l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  <a:sym typeface="+mn-ea"/>
              </a:rPr>
              <a:t>人机交互良好</a:t>
            </a:r>
          </a:p>
          <a:p>
            <a:pPr marL="457200" indent="-457200" algn="l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zh-CN" altLang="en-US" sz="2800" noProof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  <a:sym typeface="+mn-ea"/>
              </a:rPr>
              <a:t>界面模块化设计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rcRect l="17330" t="17439" r="17462" b="17161"/>
          <a:stretch>
            <a:fillRect/>
          </a:stretch>
        </p:blipFill>
        <p:spPr>
          <a:xfrm>
            <a:off x="4732655" y="413385"/>
            <a:ext cx="7409180" cy="417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85" y="1013460"/>
            <a:ext cx="7476490" cy="4201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3687" r="15103" b="728"/>
          <a:stretch>
            <a:fillRect/>
          </a:stretch>
        </p:blipFill>
        <p:spPr>
          <a:xfrm>
            <a:off x="6233795" y="1353185"/>
            <a:ext cx="4603750" cy="3932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-174" r="36599"/>
          <a:stretch>
            <a:fillRect/>
          </a:stretch>
        </p:blipFill>
        <p:spPr>
          <a:xfrm>
            <a:off x="5113655" y="1653540"/>
            <a:ext cx="6583680" cy="4025900"/>
          </a:xfrm>
          <a:prstGeom prst="rect">
            <a:avLst/>
          </a:prstGeom>
        </p:spPr>
      </p:pic>
      <p:pic>
        <p:nvPicPr>
          <p:cNvPr id="2" name="图片 1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520" y="1674495"/>
            <a:ext cx="7566025" cy="425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905" y="2266315"/>
            <a:ext cx="7473950" cy="4202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chemeClr val="tx1"/>
          </a:solidFill>
        </a:ln>
      </a:spPr>
      <a:bodyPr wrap="square" lIns="0" tIns="0" rIns="0" bIns="0" rtlCol="0">
        <a:spAutoFit/>
      </a:bodyPr>
      <a:lstStyle>
        <a:defPPr algn="ctr">
          <a:defRPr lang="zh-CN" altLang="en-US" sz="24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自定义</PresentationFormat>
  <Paragraphs>69</Paragraphs>
  <Slides>11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zhnegzhoufu</cp:lastModifiedBy>
  <cp:revision>194</cp:revision>
  <dcterms:created xsi:type="dcterms:W3CDTF">2019-06-09T01:23:10Z</dcterms:created>
  <dcterms:modified xsi:type="dcterms:W3CDTF">2019-06-24T11:25:53Z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